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sldIdLst>
    <p:sldId id="256" r:id="rId2"/>
    <p:sldId id="264" r:id="rId3"/>
    <p:sldId id="276" r:id="rId4"/>
    <p:sldId id="277" r:id="rId5"/>
    <p:sldId id="257" r:id="rId6"/>
    <p:sldId id="258" r:id="rId7"/>
    <p:sldId id="259" r:id="rId8"/>
    <p:sldId id="260" r:id="rId9"/>
    <p:sldId id="261" r:id="rId10"/>
    <p:sldId id="262" r:id="rId11"/>
    <p:sldId id="263" r:id="rId12"/>
    <p:sldId id="278" r:id="rId13"/>
    <p:sldId id="279" r:id="rId14"/>
    <p:sldId id="280" r:id="rId15"/>
    <p:sldId id="281" r:id="rId16"/>
    <p:sldId id="282" r:id="rId17"/>
    <p:sldId id="283" r:id="rId18"/>
    <p:sldId id="265" r:id="rId19"/>
    <p:sldId id="266" r:id="rId20"/>
    <p:sldId id="267" r:id="rId21"/>
    <p:sldId id="268" r:id="rId22"/>
    <p:sldId id="269" r:id="rId23"/>
    <p:sldId id="271" r:id="rId24"/>
    <p:sldId id="272" r:id="rId25"/>
    <p:sldId id="273" r:id="rId26"/>
    <p:sldId id="274" r:id="rId27"/>
    <p:sldId id="275" r:id="rId28"/>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5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09-21T21:29:10.219"/>
    </inkml:context>
    <inkml:brush xml:id="br0">
      <inkml:brushProperty name="width" value="0.05" units="cm"/>
      <inkml:brushProperty name="height" value="0.05" units="cm"/>
    </inkml:brush>
  </inkml:definitions>
  <inkml:trace contextRef="#ctx0" brushRef="#br0">1 0 32</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5T18:12:44.839"/>
    </inkml:context>
    <inkml:brush xml:id="br0">
      <inkml:brushProperty name="width" value="0.05" units="cm"/>
      <inkml:brushProperty name="height" value="0.05" units="cm"/>
    </inkml:brush>
  </inkml:definitions>
  <inkml:trace contextRef="#ctx0" brushRef="#br0">1 0 32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5T18:21:48.712"/>
    </inkml:context>
    <inkml:brush xml:id="br0">
      <inkml:brushProperty name="width" value="0.05" units="cm"/>
      <inkml:brushProperty name="height" value="0.05" units="cm"/>
    </inkml:brush>
  </inkml:definitions>
  <inkml:trace contextRef="#ctx0" brushRef="#br0">1 0 32</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5T18:25:39.849"/>
    </inkml:context>
    <inkml:brush xml:id="br0">
      <inkml:brushProperty name="width" value="0.05" units="cm"/>
      <inkml:brushProperty name="height" value="0.05" units="cm"/>
    </inkml:brush>
  </inkml:definitions>
  <inkml:trace contextRef="#ctx0" brushRef="#br0">1 0 32</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8-25T18:32:42.584"/>
    </inkml:context>
    <inkml:brush xml:id="br0">
      <inkml:brushProperty name="width" value="0.05" units="cm"/>
      <inkml:brushProperty name="height" value="0.05" units="cm"/>
    </inkml:brush>
  </inkml:definitions>
  <inkml:trace contextRef="#ctx0" brushRef="#br0">1 0 32</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E56D6-F195-48D7-978E-7EE16D430469}"/>
              </a:ext>
            </a:extLst>
          </p:cNvPr>
          <p:cNvSpPr>
            <a:spLocks noGrp="1"/>
          </p:cNvSpPr>
          <p:nvPr>
            <p:ph type="ctrTitle"/>
          </p:nvPr>
        </p:nvSpPr>
        <p:spPr>
          <a:xfrm>
            <a:off x="1756946" y="1104900"/>
            <a:ext cx="8376514" cy="3120504"/>
          </a:xfrm>
        </p:spPr>
        <p:txBody>
          <a:bodyPr anchor="b">
            <a:normAutofit/>
          </a:bodyPr>
          <a:lstStyle>
            <a:lvl1pPr algn="ctr">
              <a:lnSpc>
                <a:spcPct val="110000"/>
              </a:lnSpc>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0A72F42-5C88-4F7D-803B-C371B570D784}"/>
              </a:ext>
            </a:extLst>
          </p:cNvPr>
          <p:cNvSpPr>
            <a:spLocks noGrp="1"/>
          </p:cNvSpPr>
          <p:nvPr>
            <p:ph type="subTitle" idx="1"/>
          </p:nvPr>
        </p:nvSpPr>
        <p:spPr>
          <a:xfrm>
            <a:off x="2908039" y="4442385"/>
            <a:ext cx="6074328" cy="984023"/>
          </a:xfrm>
        </p:spPr>
        <p:txBody>
          <a:bodyPr>
            <a:normAutofit/>
          </a:bodyPr>
          <a:lstStyle>
            <a:lvl1pPr marL="0" indent="0" algn="ctr">
              <a:lnSpc>
                <a:spcPct val="100000"/>
              </a:lnSpc>
              <a:buNone/>
              <a:defRPr sz="2000" i="0" spc="16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A0384F3-2D6A-49F6-8F79-F3955E90484E}"/>
              </a:ext>
            </a:extLst>
          </p:cNvPr>
          <p:cNvSpPr>
            <a:spLocks noGrp="1"/>
          </p:cNvSpPr>
          <p:nvPr>
            <p:ph type="dt" sz="half" idx="10"/>
          </p:nvPr>
        </p:nvSpPr>
        <p:spPr/>
        <p:txBody>
          <a:bodyPr/>
          <a:lstStyle/>
          <a:p>
            <a:fld id="{91F9259A-1FE3-4FF9-8A07-BDD8177164ED}" type="datetime4">
              <a:rPr lang="en-US" smtClean="0"/>
              <a:t>October 13, 2021</a:t>
            </a:fld>
            <a:endParaRPr lang="en-US"/>
          </a:p>
        </p:txBody>
      </p:sp>
      <p:sp>
        <p:nvSpPr>
          <p:cNvPr id="5" name="Footer Placeholder 4">
            <a:extLst>
              <a:ext uri="{FF2B5EF4-FFF2-40B4-BE49-F238E27FC236}">
                <a16:creationId xmlns:a16="http://schemas.microsoft.com/office/drawing/2014/main" id="{95363F32-CD31-4801-BAE4-09EEB12629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D5D34C-49ED-4ADB-8693-73B790764F39}"/>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27116685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Vertical Text">
    <p:spTree>
      <p:nvGrpSpPr>
        <p:cNvPr id="1" name=""/>
        <p:cNvGrpSpPr/>
        <p:nvPr/>
      </p:nvGrpSpPr>
      <p:grpSpPr>
        <a:xfrm>
          <a:off x="0" y="0"/>
          <a:ext cx="0" cy="0"/>
          <a:chOff x="0" y="0"/>
          <a:chExt cx="0" cy="0"/>
        </a:xfrm>
      </p:grpSpPr>
      <p:sp>
        <p:nvSpPr>
          <p:cNvPr id="3" name="Vertical Text Placeholder 2">
            <a:extLst>
              <a:ext uri="{FF2B5EF4-FFF2-40B4-BE49-F238E27FC236}">
                <a16:creationId xmlns:a16="http://schemas.microsoft.com/office/drawing/2014/main" id="{BF0171A2-02C1-4543-8B6B-FCF7E69712DF}"/>
              </a:ext>
            </a:extLst>
          </p:cNvPr>
          <p:cNvSpPr>
            <a:spLocks noGrp="1"/>
          </p:cNvSpPr>
          <p:nvPr>
            <p:ph type="body" orient="vert" idx="1"/>
          </p:nvPr>
        </p:nvSpPr>
        <p:spPr>
          <a:xfrm>
            <a:off x="1050879" y="1825625"/>
            <a:ext cx="9810604" cy="451669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F95027C-A386-44E4-AFE1-33AFFDA3AD8F}"/>
              </a:ext>
            </a:extLst>
          </p:cNvPr>
          <p:cNvSpPr>
            <a:spLocks noGrp="1"/>
          </p:cNvSpPr>
          <p:nvPr>
            <p:ph type="dt" sz="half" idx="10"/>
          </p:nvPr>
        </p:nvSpPr>
        <p:spPr/>
        <p:txBody>
          <a:bodyPr/>
          <a:lstStyle/>
          <a:p>
            <a:fld id="{E5CC3C8F-D4A7-4EAD-92AD-82C91CB8BB85}" type="datetime4">
              <a:rPr lang="en-US" smtClean="0"/>
              <a:t>October 13, 2021</a:t>
            </a:fld>
            <a:endParaRPr lang="en-US"/>
          </a:p>
        </p:txBody>
      </p:sp>
      <p:sp>
        <p:nvSpPr>
          <p:cNvPr id="5" name="Footer Placeholder 4">
            <a:extLst>
              <a:ext uri="{FF2B5EF4-FFF2-40B4-BE49-F238E27FC236}">
                <a16:creationId xmlns:a16="http://schemas.microsoft.com/office/drawing/2014/main" id="{FB1BF710-0558-4457-825D-48713CAED3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A7F93D-5DC3-4C36-AEB0-79CDB15C316A}"/>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7" name="Title 6">
            <a:extLst>
              <a:ext uri="{FF2B5EF4-FFF2-40B4-BE49-F238E27FC236}">
                <a16:creationId xmlns:a16="http://schemas.microsoft.com/office/drawing/2014/main" id="{87CFC0C8-11FE-4003-B2D6-B7B8E2790566}"/>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61726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EB41C5-3638-439D-BA61-4DAA142226E8}"/>
              </a:ext>
            </a:extLst>
          </p:cNvPr>
          <p:cNvSpPr>
            <a:spLocks noGrp="1"/>
          </p:cNvSpPr>
          <p:nvPr>
            <p:ph type="title" orient="vert"/>
          </p:nvPr>
        </p:nvSpPr>
        <p:spPr>
          <a:xfrm>
            <a:off x="8724901" y="464025"/>
            <a:ext cx="2161540" cy="580029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E99B91A0-A376-483C-926E-189F376E5520}"/>
              </a:ext>
            </a:extLst>
          </p:cNvPr>
          <p:cNvSpPr>
            <a:spLocks noGrp="1"/>
          </p:cNvSpPr>
          <p:nvPr>
            <p:ph type="body" orient="vert" idx="1"/>
          </p:nvPr>
        </p:nvSpPr>
        <p:spPr>
          <a:xfrm>
            <a:off x="838200" y="464023"/>
            <a:ext cx="7886700" cy="58002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A14134E-B7D5-4664-BB2E-6A98ED630A9F}"/>
              </a:ext>
            </a:extLst>
          </p:cNvPr>
          <p:cNvSpPr>
            <a:spLocks noGrp="1"/>
          </p:cNvSpPr>
          <p:nvPr>
            <p:ph type="dt" sz="half" idx="10"/>
          </p:nvPr>
        </p:nvSpPr>
        <p:spPr/>
        <p:txBody>
          <a:bodyPr/>
          <a:lstStyle/>
          <a:p>
            <a:fld id="{BC011D41-E33C-4BC7-8272-37E8417FD097}" type="datetime4">
              <a:rPr lang="en-US" smtClean="0"/>
              <a:t>October 13, 2021</a:t>
            </a:fld>
            <a:endParaRPr lang="en-US"/>
          </a:p>
        </p:txBody>
      </p:sp>
      <p:sp>
        <p:nvSpPr>
          <p:cNvPr id="5" name="Footer Placeholder 4">
            <a:extLst>
              <a:ext uri="{FF2B5EF4-FFF2-40B4-BE49-F238E27FC236}">
                <a16:creationId xmlns:a16="http://schemas.microsoft.com/office/drawing/2014/main" id="{92A54E2A-B1CE-4F2E-9D9A-D47E514D59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E7C304-46A8-4179-87A2-B8CC10BAAFAE}"/>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15887070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7B333-9E16-4502-96B5-3F586B7E003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6ED0795-5EC7-4FF8-9FC7-22AFA3C552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6A2DA5B-9862-4A23-8FEC-5C1ABC2EEF1B}"/>
              </a:ext>
            </a:extLst>
          </p:cNvPr>
          <p:cNvSpPr>
            <a:spLocks noGrp="1"/>
          </p:cNvSpPr>
          <p:nvPr>
            <p:ph type="dt" sz="half" idx="10"/>
          </p:nvPr>
        </p:nvSpPr>
        <p:spPr>
          <a:xfrm rot="5400000">
            <a:off x="10506456" y="5074920"/>
            <a:ext cx="2647667" cy="365125"/>
          </a:xfrm>
        </p:spPr>
        <p:txBody>
          <a:bodyPr/>
          <a:lstStyle/>
          <a:p>
            <a:fld id="{5D340FED-6E95-4177-A7EF-CD303B9E611D}" type="datetime4">
              <a:rPr lang="en-US" smtClean="0"/>
              <a:t>October 13, 2021</a:t>
            </a:fld>
            <a:endParaRPr lang="en-US"/>
          </a:p>
        </p:txBody>
      </p:sp>
      <p:sp>
        <p:nvSpPr>
          <p:cNvPr id="5" name="Footer Placeholder 4">
            <a:extLst>
              <a:ext uri="{FF2B5EF4-FFF2-40B4-BE49-F238E27FC236}">
                <a16:creationId xmlns:a16="http://schemas.microsoft.com/office/drawing/2014/main" id="{C63D9A4B-0DA7-46BB-9DCE-3F26075C44C6}"/>
              </a:ext>
            </a:extLst>
          </p:cNvPr>
          <p:cNvSpPr>
            <a:spLocks noGrp="1"/>
          </p:cNvSpPr>
          <p:nvPr>
            <p:ph type="ftr" sz="quarter" idx="11"/>
          </p:nvPr>
        </p:nvSpPr>
        <p:spPr>
          <a:xfrm rot="5400000">
            <a:off x="10451592" y="1408176"/>
            <a:ext cx="2770499" cy="365125"/>
          </a:xfrm>
        </p:spPr>
        <p:txBody>
          <a:bodyPr/>
          <a:lstStyle/>
          <a:p>
            <a:endParaRPr lang="en-US" dirty="0"/>
          </a:p>
        </p:txBody>
      </p:sp>
      <p:sp>
        <p:nvSpPr>
          <p:cNvPr id="6" name="Slide Number Placeholder 5">
            <a:extLst>
              <a:ext uri="{FF2B5EF4-FFF2-40B4-BE49-F238E27FC236}">
                <a16:creationId xmlns:a16="http://schemas.microsoft.com/office/drawing/2014/main" id="{EE6A7C47-81AC-431C-A7C3-2BC71AD14417}"/>
              </a:ext>
            </a:extLst>
          </p:cNvPr>
          <p:cNvSpPr>
            <a:spLocks noGrp="1"/>
          </p:cNvSpPr>
          <p:nvPr>
            <p:ph type="sldNum" sz="quarter" idx="12"/>
          </p:nvPr>
        </p:nvSpPr>
        <p:spPr>
          <a:xfrm>
            <a:off x="11558016" y="3136392"/>
            <a:ext cx="545911" cy="580029"/>
          </a:xfrm>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1271387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D2E47-4DC7-46C4-9407-FA4CF7E0AAE3}"/>
              </a:ext>
            </a:extLst>
          </p:cNvPr>
          <p:cNvSpPr>
            <a:spLocks noGrp="1"/>
          </p:cNvSpPr>
          <p:nvPr>
            <p:ph type="title"/>
          </p:nvPr>
        </p:nvSpPr>
        <p:spPr>
          <a:xfrm>
            <a:off x="1052513" y="1709738"/>
            <a:ext cx="9087774" cy="3438524"/>
          </a:xfrm>
        </p:spPr>
        <p:txBody>
          <a:bodyPr anchor="b">
            <a:normAutofit/>
          </a:bodyPr>
          <a:lstStyle>
            <a:lvl1pPr>
              <a:defRPr sz="4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BF7B502-122E-4177-A408-FC436A254215}"/>
              </a:ext>
            </a:extLst>
          </p:cNvPr>
          <p:cNvSpPr>
            <a:spLocks noGrp="1"/>
          </p:cNvSpPr>
          <p:nvPr>
            <p:ph type="body" idx="1"/>
          </p:nvPr>
        </p:nvSpPr>
        <p:spPr>
          <a:xfrm>
            <a:off x="1052513" y="5148262"/>
            <a:ext cx="8844522" cy="1138238"/>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8229696-2AEF-4765-B33E-7DA328E464FF}"/>
              </a:ext>
            </a:extLst>
          </p:cNvPr>
          <p:cNvSpPr>
            <a:spLocks noGrp="1"/>
          </p:cNvSpPr>
          <p:nvPr>
            <p:ph type="dt" sz="half" idx="10"/>
          </p:nvPr>
        </p:nvSpPr>
        <p:spPr/>
        <p:txBody>
          <a:bodyPr/>
          <a:lstStyle/>
          <a:p>
            <a:fld id="{477962CB-39AD-45A9-800F-54DAB53D6021}" type="datetime4">
              <a:rPr lang="en-US" smtClean="0"/>
              <a:t>October 13, 2021</a:t>
            </a:fld>
            <a:endParaRPr lang="en-US"/>
          </a:p>
        </p:txBody>
      </p:sp>
      <p:sp>
        <p:nvSpPr>
          <p:cNvPr id="5" name="Footer Placeholder 4">
            <a:extLst>
              <a:ext uri="{FF2B5EF4-FFF2-40B4-BE49-F238E27FC236}">
                <a16:creationId xmlns:a16="http://schemas.microsoft.com/office/drawing/2014/main" id="{4729B2E4-2F1C-4FEE-AAB2-4FCC3EEFD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427D4B8-E107-480A-AA17-261CA49BBB5D}"/>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39492795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8BAE8-3305-4F08-BECB-56AD7FD4E4B1}"/>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77021AC-6D8D-4D24-8B01-8AE8F41BE4B8}"/>
              </a:ext>
            </a:extLst>
          </p:cNvPr>
          <p:cNvSpPr>
            <a:spLocks noGrp="1"/>
          </p:cNvSpPr>
          <p:nvPr>
            <p:ph sz="half" idx="1"/>
          </p:nvPr>
        </p:nvSpPr>
        <p:spPr>
          <a:xfrm>
            <a:off x="1050878" y="1825624"/>
            <a:ext cx="4473622" cy="4460875"/>
          </a:xfrm>
        </p:spPr>
        <p:txBody>
          <a:bodyPr/>
          <a:lstStyle>
            <a:lvl2pPr marL="274320" indent="0">
              <a:buFontTx/>
              <a:buNone/>
              <a:defRPr/>
            </a:lvl2pPr>
            <a:lvl3pPr marL="502920">
              <a:defRPr/>
            </a:lvl3pPr>
            <a:lvl4pPr marL="548640" indent="0">
              <a:buFontTx/>
              <a:buNone/>
              <a:defRPr/>
            </a:lvl4pPr>
            <a:lvl5pPr marL="73152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8E7F49C-3DB3-40B7-89B3-E3BC32FC110F}"/>
              </a:ext>
            </a:extLst>
          </p:cNvPr>
          <p:cNvSpPr>
            <a:spLocks noGrp="1"/>
          </p:cNvSpPr>
          <p:nvPr>
            <p:ph sz="half" idx="2"/>
          </p:nvPr>
        </p:nvSpPr>
        <p:spPr>
          <a:xfrm>
            <a:off x="5844540" y="1825624"/>
            <a:ext cx="5016943" cy="44608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B1E33D58-BDF5-4F1F-806B-0491CB3624A9}"/>
              </a:ext>
            </a:extLst>
          </p:cNvPr>
          <p:cNvSpPr>
            <a:spLocks noGrp="1"/>
          </p:cNvSpPr>
          <p:nvPr>
            <p:ph type="dt" sz="half" idx="10"/>
          </p:nvPr>
        </p:nvSpPr>
        <p:spPr/>
        <p:txBody>
          <a:bodyPr/>
          <a:lstStyle/>
          <a:p>
            <a:fld id="{2DEDF93D-55AB-4606-B9D7-742F1FC51983}" type="datetime4">
              <a:rPr lang="en-US" smtClean="0"/>
              <a:t>October 13, 2021</a:t>
            </a:fld>
            <a:endParaRPr lang="en-US" dirty="0"/>
          </a:p>
        </p:txBody>
      </p:sp>
      <p:sp>
        <p:nvSpPr>
          <p:cNvPr id="6" name="Footer Placeholder 5">
            <a:extLst>
              <a:ext uri="{FF2B5EF4-FFF2-40B4-BE49-F238E27FC236}">
                <a16:creationId xmlns:a16="http://schemas.microsoft.com/office/drawing/2014/main" id="{848BCBFD-1FE1-441A-B3AF-C3E7E7B8D11C}"/>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70CE272-E6FB-455B-BACB-2471D66D956F}"/>
              </a:ext>
            </a:extLst>
          </p:cNvPr>
          <p:cNvSpPr>
            <a:spLocks noGrp="1"/>
          </p:cNvSpPr>
          <p:nvPr>
            <p:ph type="sldNum" sz="quarter" idx="12"/>
          </p:nvPr>
        </p:nvSpPr>
        <p:spPr/>
        <p:txBody>
          <a:bodyPr/>
          <a:lstStyle/>
          <a:p>
            <a:fld id="{9D4AEF59-F28E-467C-9EA3-92D1CFAD475A}" type="slidenum">
              <a:rPr lang="en-US" smtClean="0"/>
              <a:t>‹nº›</a:t>
            </a:fld>
            <a:endParaRPr lang="en-US" dirty="0"/>
          </a:p>
        </p:txBody>
      </p:sp>
    </p:spTree>
    <p:extLst>
      <p:ext uri="{BB962C8B-B14F-4D97-AF65-F5344CB8AC3E}">
        <p14:creationId xmlns:p14="http://schemas.microsoft.com/office/powerpoint/2010/main" val="25706132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E73A4FB-9EF5-4D6C-A275-2DE1077A29E7}"/>
              </a:ext>
            </a:extLst>
          </p:cNvPr>
          <p:cNvSpPr>
            <a:spLocks noGrp="1"/>
          </p:cNvSpPr>
          <p:nvPr>
            <p:ph type="body" idx="1"/>
          </p:nvPr>
        </p:nvSpPr>
        <p:spPr>
          <a:xfrm>
            <a:off x="1071563" y="1835219"/>
            <a:ext cx="4452938"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BDC9972A-4D34-4A9F-84EB-8D64A703B56C}"/>
              </a:ext>
            </a:extLst>
          </p:cNvPr>
          <p:cNvSpPr>
            <a:spLocks noGrp="1"/>
          </p:cNvSpPr>
          <p:nvPr>
            <p:ph sz="half" idx="2"/>
          </p:nvPr>
        </p:nvSpPr>
        <p:spPr>
          <a:xfrm>
            <a:off x="1071562" y="2717801"/>
            <a:ext cx="4452938" cy="3559452"/>
          </a:xfrm>
        </p:spPr>
        <p:txBody>
          <a:bodyPr/>
          <a:lstStyle>
            <a:lvl2pPr marL="274320" indent="0">
              <a:buFontTx/>
              <a:buNone/>
              <a:defRPr/>
            </a:lvl2pPr>
            <a:lvl3pPr marL="548640">
              <a:defRPr/>
            </a:lvl3pPr>
            <a:lvl4pPr marL="594360" indent="0">
              <a:buFontTx/>
              <a:buNone/>
              <a:defRPr/>
            </a:lvl4pPr>
            <a:lvl5pPr marL="82296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CDBBDDE3-C8D7-4600-8259-24E1F8118A41}"/>
              </a:ext>
            </a:extLst>
          </p:cNvPr>
          <p:cNvSpPr>
            <a:spLocks noGrp="1"/>
          </p:cNvSpPr>
          <p:nvPr>
            <p:ph type="body" sz="quarter" idx="3"/>
          </p:nvPr>
        </p:nvSpPr>
        <p:spPr>
          <a:xfrm>
            <a:off x="5844540" y="1835219"/>
            <a:ext cx="5016943" cy="823912"/>
          </a:xfrm>
        </p:spPr>
        <p:txBody>
          <a:bodyPr anchor="b">
            <a:normAutofit/>
          </a:bodyPr>
          <a:lstStyle>
            <a:lvl1pPr marL="0" indent="0">
              <a:buNone/>
              <a:defRPr sz="2000" b="1" i="0"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4649FFF-44C7-4256-AFE1-C5457C7AB501}"/>
              </a:ext>
            </a:extLst>
          </p:cNvPr>
          <p:cNvSpPr>
            <a:spLocks noGrp="1"/>
          </p:cNvSpPr>
          <p:nvPr>
            <p:ph sz="quarter" idx="4"/>
          </p:nvPr>
        </p:nvSpPr>
        <p:spPr>
          <a:xfrm>
            <a:off x="5844540" y="2717800"/>
            <a:ext cx="5016943" cy="3559453"/>
          </a:xfrm>
        </p:spPr>
        <p:txBody>
          <a:bodyPr/>
          <a:lstStyle>
            <a:lvl2pPr marL="457200" indent="0">
              <a:buNone/>
              <a:defRPr/>
            </a:lvl2pPr>
            <a:lvl3pPr marL="548640">
              <a:defRPr/>
            </a:lvl3pPr>
            <a:lvl4pPr marL="594360" indent="0">
              <a:buFontTx/>
              <a:buNone/>
              <a:defRPr/>
            </a:lvl4pPr>
            <a:lvl5pPr marL="82296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1BEC6ACF-080E-4B7C-B0C0-77E90C16E9F6}"/>
              </a:ext>
            </a:extLst>
          </p:cNvPr>
          <p:cNvSpPr>
            <a:spLocks noGrp="1"/>
          </p:cNvSpPr>
          <p:nvPr>
            <p:ph type="dt" sz="half" idx="10"/>
          </p:nvPr>
        </p:nvSpPr>
        <p:spPr/>
        <p:txBody>
          <a:bodyPr/>
          <a:lstStyle/>
          <a:p>
            <a:fld id="{DDF2841D-FB5C-47AB-B2FF-32E855C1EA71}" type="datetime4">
              <a:rPr lang="en-US" smtClean="0"/>
              <a:t>October 13, 2021</a:t>
            </a:fld>
            <a:endParaRPr lang="en-US"/>
          </a:p>
        </p:txBody>
      </p:sp>
      <p:sp>
        <p:nvSpPr>
          <p:cNvPr id="8" name="Footer Placeholder 7">
            <a:extLst>
              <a:ext uri="{FF2B5EF4-FFF2-40B4-BE49-F238E27FC236}">
                <a16:creationId xmlns:a16="http://schemas.microsoft.com/office/drawing/2014/main" id="{39A68C0B-BC90-4ADA-B6E6-2B30BFF9E71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BCE559-C82B-4E27-965B-4AC3C66FC8F8}"/>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12" name="Title 11">
            <a:extLst>
              <a:ext uri="{FF2B5EF4-FFF2-40B4-BE49-F238E27FC236}">
                <a16:creationId xmlns:a16="http://schemas.microsoft.com/office/drawing/2014/main" id="{3752B99E-38EC-4745-889B-124D347596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1438293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23DE7304-D393-47F0-ACCC-1F72EFCCE7CA}"/>
              </a:ext>
            </a:extLst>
          </p:cNvPr>
          <p:cNvSpPr>
            <a:spLocks noGrp="1"/>
          </p:cNvSpPr>
          <p:nvPr>
            <p:ph type="dt" sz="half" idx="10"/>
          </p:nvPr>
        </p:nvSpPr>
        <p:spPr/>
        <p:txBody>
          <a:bodyPr/>
          <a:lstStyle/>
          <a:p>
            <a:fld id="{118537E9-D174-424D-BEE8-AFC4CA5F9F97}" type="datetime4">
              <a:rPr lang="en-US" smtClean="0"/>
              <a:t>October 13, 2021</a:t>
            </a:fld>
            <a:endParaRPr lang="en-US"/>
          </a:p>
        </p:txBody>
      </p:sp>
      <p:sp>
        <p:nvSpPr>
          <p:cNvPr id="4" name="Footer Placeholder 3">
            <a:extLst>
              <a:ext uri="{FF2B5EF4-FFF2-40B4-BE49-F238E27FC236}">
                <a16:creationId xmlns:a16="http://schemas.microsoft.com/office/drawing/2014/main" id="{B68451FF-032D-4787-BA4B-5EB415494A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B7511D-7256-4A08-BF62-3B3F821A6F02}"/>
              </a:ext>
            </a:extLst>
          </p:cNvPr>
          <p:cNvSpPr>
            <a:spLocks noGrp="1"/>
          </p:cNvSpPr>
          <p:nvPr>
            <p:ph type="sldNum" sz="quarter" idx="12"/>
          </p:nvPr>
        </p:nvSpPr>
        <p:spPr/>
        <p:txBody>
          <a:bodyPr/>
          <a:lstStyle/>
          <a:p>
            <a:fld id="{9D4AEF59-F28E-467C-9EA3-92D1CFAD475A}" type="slidenum">
              <a:rPr lang="en-US" smtClean="0"/>
              <a:t>‹nº›</a:t>
            </a:fld>
            <a:endParaRPr lang="en-US"/>
          </a:p>
        </p:txBody>
      </p:sp>
      <p:sp>
        <p:nvSpPr>
          <p:cNvPr id="6" name="Title 5">
            <a:extLst>
              <a:ext uri="{FF2B5EF4-FFF2-40B4-BE49-F238E27FC236}">
                <a16:creationId xmlns:a16="http://schemas.microsoft.com/office/drawing/2014/main" id="{03FCDA27-1C47-4EA1-A160-EC91FD88BC3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0568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6DE8ADA-7BF8-433A-8770-61C690F37DCB}"/>
              </a:ext>
            </a:extLst>
          </p:cNvPr>
          <p:cNvSpPr>
            <a:spLocks noGrp="1"/>
          </p:cNvSpPr>
          <p:nvPr>
            <p:ph type="dt" sz="half" idx="10"/>
          </p:nvPr>
        </p:nvSpPr>
        <p:spPr/>
        <p:txBody>
          <a:bodyPr/>
          <a:lstStyle/>
          <a:p>
            <a:fld id="{1C7A44C0-F7AC-49C2-8289-1E7A86D9FB50}" type="datetime4">
              <a:rPr lang="en-US" smtClean="0"/>
              <a:t>October 13, 2021</a:t>
            </a:fld>
            <a:endParaRPr lang="en-US"/>
          </a:p>
        </p:txBody>
      </p:sp>
      <p:sp>
        <p:nvSpPr>
          <p:cNvPr id="3" name="Footer Placeholder 2">
            <a:extLst>
              <a:ext uri="{FF2B5EF4-FFF2-40B4-BE49-F238E27FC236}">
                <a16:creationId xmlns:a16="http://schemas.microsoft.com/office/drawing/2014/main" id="{16357B86-EC22-49C6-BBC6-639D57D1AFB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63764B-CF91-4C81-B4C3-5B5E5A973610}"/>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1130306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E4801-B0C7-4458-B413-24D6E68FAA57}"/>
              </a:ext>
            </a:extLst>
          </p:cNvPr>
          <p:cNvSpPr>
            <a:spLocks noGrp="1"/>
          </p:cNvSpPr>
          <p:nvPr>
            <p:ph type="title"/>
          </p:nvPr>
        </p:nvSpPr>
        <p:spPr>
          <a:xfrm>
            <a:off x="1063633" y="457200"/>
            <a:ext cx="4170355" cy="1917509"/>
          </a:xfrm>
        </p:spPr>
        <p:txBody>
          <a:bodyPr anchor="b"/>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A2FA0C76-733A-488A-89FB-7D04FD64BD68}"/>
              </a:ext>
            </a:extLst>
          </p:cNvPr>
          <p:cNvSpPr>
            <a:spLocks noGrp="1"/>
          </p:cNvSpPr>
          <p:nvPr>
            <p:ph idx="1"/>
          </p:nvPr>
        </p:nvSpPr>
        <p:spPr>
          <a:xfrm>
            <a:off x="5481637" y="457200"/>
            <a:ext cx="5562601" cy="594360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CD45B9DE-016A-4B31-BB52-99C76E28B4B9}"/>
              </a:ext>
            </a:extLst>
          </p:cNvPr>
          <p:cNvSpPr>
            <a:spLocks noGrp="1"/>
          </p:cNvSpPr>
          <p:nvPr>
            <p:ph type="body" sz="half" idx="2"/>
          </p:nvPr>
        </p:nvSpPr>
        <p:spPr>
          <a:xfrm>
            <a:off x="1063633" y="2374708"/>
            <a:ext cx="4170355" cy="402609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ED6CC3-66DD-4D9A-A9C7-F588BA88C992}"/>
              </a:ext>
            </a:extLst>
          </p:cNvPr>
          <p:cNvSpPr>
            <a:spLocks noGrp="1"/>
          </p:cNvSpPr>
          <p:nvPr>
            <p:ph type="dt" sz="half" idx="10"/>
          </p:nvPr>
        </p:nvSpPr>
        <p:spPr/>
        <p:txBody>
          <a:bodyPr/>
          <a:lstStyle/>
          <a:p>
            <a:fld id="{73BB84BC-6E78-40D1-8831-40AB1F596614}" type="datetime4">
              <a:rPr lang="en-US" smtClean="0"/>
              <a:t>October 13, 2021</a:t>
            </a:fld>
            <a:endParaRPr lang="en-US"/>
          </a:p>
        </p:txBody>
      </p:sp>
      <p:sp>
        <p:nvSpPr>
          <p:cNvPr id="6" name="Footer Placeholder 5">
            <a:extLst>
              <a:ext uri="{FF2B5EF4-FFF2-40B4-BE49-F238E27FC236}">
                <a16:creationId xmlns:a16="http://schemas.microsoft.com/office/drawing/2014/main" id="{31359FC8-04EF-4F7D-8E43-4EE0E95DA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71C964-4227-4DEE-87A1-026162DDF664}"/>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39288705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EB4E-D4BB-4C86-A820-63474E5A4086}"/>
              </a:ext>
            </a:extLst>
          </p:cNvPr>
          <p:cNvSpPr>
            <a:spLocks noGrp="1"/>
          </p:cNvSpPr>
          <p:nvPr>
            <p:ph type="title"/>
          </p:nvPr>
        </p:nvSpPr>
        <p:spPr>
          <a:xfrm>
            <a:off x="1062038" y="457199"/>
            <a:ext cx="3913241" cy="1928813"/>
          </a:xfrm>
        </p:spPr>
        <p:txBody>
          <a:bodyPr anchor="b"/>
          <a:lstStyle>
            <a:lvl1pPr>
              <a:defRPr sz="32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54FA99A1-8FAF-415D-A399-1B2C2A0F2300}"/>
              </a:ext>
            </a:extLst>
          </p:cNvPr>
          <p:cNvSpPr>
            <a:spLocks noGrp="1"/>
          </p:cNvSpPr>
          <p:nvPr>
            <p:ph type="pic" idx="1"/>
          </p:nvPr>
        </p:nvSpPr>
        <p:spPr>
          <a:xfrm>
            <a:off x="5257752" y="457200"/>
            <a:ext cx="6110288" cy="5943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84A15BEE-9915-4637-85A2-2AF2872C72BC}"/>
              </a:ext>
            </a:extLst>
          </p:cNvPr>
          <p:cNvSpPr>
            <a:spLocks noGrp="1"/>
          </p:cNvSpPr>
          <p:nvPr>
            <p:ph type="body" sz="half" idx="2"/>
          </p:nvPr>
        </p:nvSpPr>
        <p:spPr>
          <a:xfrm>
            <a:off x="1062038" y="2386013"/>
            <a:ext cx="3913241" cy="40147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A73427C-3B67-4ED4-925D-04B9C09AA54B}"/>
              </a:ext>
            </a:extLst>
          </p:cNvPr>
          <p:cNvSpPr>
            <a:spLocks noGrp="1"/>
          </p:cNvSpPr>
          <p:nvPr>
            <p:ph type="dt" sz="half" idx="10"/>
          </p:nvPr>
        </p:nvSpPr>
        <p:spPr/>
        <p:txBody>
          <a:bodyPr/>
          <a:lstStyle/>
          <a:p>
            <a:fld id="{ADFA080F-3961-4D42-BEDE-84A1FED032F1}" type="datetime4">
              <a:rPr lang="en-US" smtClean="0"/>
              <a:t>October 13, 2021</a:t>
            </a:fld>
            <a:endParaRPr lang="en-US"/>
          </a:p>
        </p:txBody>
      </p:sp>
      <p:sp>
        <p:nvSpPr>
          <p:cNvPr id="6" name="Footer Placeholder 5">
            <a:extLst>
              <a:ext uri="{FF2B5EF4-FFF2-40B4-BE49-F238E27FC236}">
                <a16:creationId xmlns:a16="http://schemas.microsoft.com/office/drawing/2014/main" id="{EEB5DAFD-22DE-4E9E-9C72-B16C1F273D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0E8EE99-49CC-4A30-8ADA-39EFD8DAAD22}"/>
              </a:ext>
            </a:extLst>
          </p:cNvPr>
          <p:cNvSpPr>
            <a:spLocks noGrp="1"/>
          </p:cNvSpPr>
          <p:nvPr>
            <p:ph type="sldNum" sz="quarter" idx="12"/>
          </p:nvPr>
        </p:nvSpPr>
        <p:spPr/>
        <p:txBody>
          <a:bodyPr/>
          <a:lstStyle/>
          <a:p>
            <a:fld id="{9D4AEF59-F28E-467C-9EA3-92D1CFAD475A}" type="slidenum">
              <a:rPr lang="en-US" smtClean="0"/>
              <a:t>‹nº›</a:t>
            </a:fld>
            <a:endParaRPr lang="en-US"/>
          </a:p>
        </p:txBody>
      </p:sp>
    </p:spTree>
    <p:extLst>
      <p:ext uri="{BB962C8B-B14F-4D97-AF65-F5344CB8AC3E}">
        <p14:creationId xmlns:p14="http://schemas.microsoft.com/office/powerpoint/2010/main" val="37661147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customXml" Target="../ink/ink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Picture 9" descr="A person in a dark room&#10;&#10;Description automatically generated">
            <a:extLst>
              <a:ext uri="{FF2B5EF4-FFF2-40B4-BE49-F238E27FC236}">
                <a16:creationId xmlns:a16="http://schemas.microsoft.com/office/drawing/2014/main" id="{DEB2E8C4-C3E7-4048-A43D-9859510CFA9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p:sp>
        <p:nvSpPr>
          <p:cNvPr id="2" name="Title Placeholder 1">
            <a:extLst>
              <a:ext uri="{FF2B5EF4-FFF2-40B4-BE49-F238E27FC236}">
                <a16:creationId xmlns:a16="http://schemas.microsoft.com/office/drawing/2014/main" id="{9AFBD2E1-C16B-4996-869C-DD03823A80A4}"/>
              </a:ext>
            </a:extLst>
          </p:cNvPr>
          <p:cNvSpPr>
            <a:spLocks noGrp="1"/>
          </p:cNvSpPr>
          <p:nvPr>
            <p:ph type="title"/>
          </p:nvPr>
        </p:nvSpPr>
        <p:spPr>
          <a:xfrm>
            <a:off x="1050879" y="609601"/>
            <a:ext cx="9810604" cy="121602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844DB6A-ED8E-4755-BC7A-B7AA65244231}"/>
              </a:ext>
            </a:extLst>
          </p:cNvPr>
          <p:cNvSpPr>
            <a:spLocks noGrp="1"/>
          </p:cNvSpPr>
          <p:nvPr>
            <p:ph type="body" idx="1"/>
          </p:nvPr>
        </p:nvSpPr>
        <p:spPr>
          <a:xfrm>
            <a:off x="1050879" y="1825624"/>
            <a:ext cx="9810604" cy="442875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F5CE27-B558-4B88-ACE3-B70423127730}"/>
              </a:ext>
            </a:extLst>
          </p:cNvPr>
          <p:cNvSpPr>
            <a:spLocks noGrp="1"/>
          </p:cNvSpPr>
          <p:nvPr>
            <p:ph type="dt" sz="half" idx="2"/>
          </p:nvPr>
        </p:nvSpPr>
        <p:spPr>
          <a:xfrm rot="5400000">
            <a:off x="10509243" y="5071825"/>
            <a:ext cx="2647667" cy="365125"/>
          </a:xfrm>
          <a:prstGeom prst="rect">
            <a:avLst/>
          </a:prstGeom>
        </p:spPr>
        <p:txBody>
          <a:bodyPr vert="horz" lIns="91440" tIns="45720" rIns="91440" bIns="45720" rtlCol="0" anchor="ctr"/>
          <a:lstStyle>
            <a:lvl1pPr algn="l">
              <a:defRPr sz="900" cap="all" spc="300" baseline="0">
                <a:solidFill>
                  <a:schemeClr val="tx1">
                    <a:lumMod val="85000"/>
                    <a:lumOff val="15000"/>
                  </a:schemeClr>
                </a:solidFill>
                <a:latin typeface="+mn-lt"/>
              </a:defRPr>
            </a:lvl1pPr>
          </a:lstStyle>
          <a:p>
            <a:fld id="{A33960BD-7AC1-4217-9611-AAA56D3EE38F}" type="datetime4">
              <a:rPr lang="en-US" smtClean="0"/>
              <a:pPr/>
              <a:t>October 13, 2021</a:t>
            </a:fld>
            <a:endParaRPr lang="en-US" dirty="0">
              <a:latin typeface="+mn-lt"/>
            </a:endParaRPr>
          </a:p>
        </p:txBody>
      </p:sp>
      <p:sp>
        <p:nvSpPr>
          <p:cNvPr id="5" name="Footer Placeholder 4">
            <a:extLst>
              <a:ext uri="{FF2B5EF4-FFF2-40B4-BE49-F238E27FC236}">
                <a16:creationId xmlns:a16="http://schemas.microsoft.com/office/drawing/2014/main" id="{4ACE5D61-F203-4F00-9CF1-AB0AE4937006}"/>
              </a:ext>
            </a:extLst>
          </p:cNvPr>
          <p:cNvSpPr>
            <a:spLocks noGrp="1"/>
          </p:cNvSpPr>
          <p:nvPr>
            <p:ph type="ftr" sz="quarter" idx="3"/>
          </p:nvPr>
        </p:nvSpPr>
        <p:spPr>
          <a:xfrm rot="5400000">
            <a:off x="10447827" y="1407402"/>
            <a:ext cx="2770499" cy="365125"/>
          </a:xfrm>
          <a:prstGeom prst="rect">
            <a:avLst/>
          </a:prstGeom>
        </p:spPr>
        <p:txBody>
          <a:bodyPr vert="horz" lIns="91440" tIns="45720" rIns="91440" bIns="45720" rtlCol="0" anchor="ctr"/>
          <a:lstStyle>
            <a:lvl1pPr algn="r">
              <a:defRPr sz="900" cap="all" spc="300" baseline="0">
                <a:solidFill>
                  <a:schemeClr val="tx1">
                    <a:lumMod val="85000"/>
                    <a:lumOff val="15000"/>
                  </a:schemeClr>
                </a:solidFill>
                <a:latin typeface="+mn-lt"/>
              </a:defRPr>
            </a:lvl1pPr>
          </a:lstStyle>
          <a:p>
            <a:endParaRPr lang="en-US" dirty="0">
              <a:latin typeface="+mn-lt"/>
            </a:endParaRPr>
          </a:p>
        </p:txBody>
      </p:sp>
      <p:sp>
        <p:nvSpPr>
          <p:cNvPr id="6" name="Slide Number Placeholder 5">
            <a:extLst>
              <a:ext uri="{FF2B5EF4-FFF2-40B4-BE49-F238E27FC236}">
                <a16:creationId xmlns:a16="http://schemas.microsoft.com/office/drawing/2014/main" id="{39FF38BD-5F38-4F6E-B5DD-EB1AF06002E2}"/>
              </a:ext>
            </a:extLst>
          </p:cNvPr>
          <p:cNvSpPr>
            <a:spLocks noGrp="1"/>
          </p:cNvSpPr>
          <p:nvPr>
            <p:ph type="sldNum" sz="quarter" idx="4"/>
          </p:nvPr>
        </p:nvSpPr>
        <p:spPr>
          <a:xfrm>
            <a:off x="11560121" y="3138985"/>
            <a:ext cx="545911" cy="580029"/>
          </a:xfrm>
          <a:prstGeom prst="rect">
            <a:avLst/>
          </a:prstGeom>
        </p:spPr>
        <p:txBody>
          <a:bodyPr vert="horz" lIns="91440" tIns="45720" rIns="91440" bIns="45720" rtlCol="0" anchor="ctr"/>
          <a:lstStyle>
            <a:lvl1pPr algn="ctr">
              <a:defRPr sz="1600">
                <a:solidFill>
                  <a:schemeClr val="tx1">
                    <a:lumMod val="85000"/>
                    <a:lumOff val="15000"/>
                  </a:schemeClr>
                </a:solidFill>
                <a:latin typeface="+mn-lt"/>
              </a:defRPr>
            </a:lvl1pPr>
          </a:lstStyle>
          <a:p>
            <a:fld id="{9D4AEF59-F28E-467C-9EA3-92D1CFAD475A}" type="slidenum">
              <a:rPr lang="en-US" smtClean="0"/>
              <a:pPr/>
              <a:t>‹nº›</a:t>
            </a:fld>
            <a:endParaRPr lang="en-US">
              <a:latin typeface="+mn-lt"/>
            </a:endParaRPr>
          </a:p>
        </p:txBody>
      </p:sp>
      <mc:AlternateContent xmlns:mc="http://schemas.openxmlformats.org/markup-compatibility/2006" xmlns:p14="http://schemas.microsoft.com/office/powerpoint/2010/main">
        <mc:Choice Requires="p14">
          <p:contentPart p14:bwMode="auto" r:id="rId14">
            <p14:nvContentPartPr>
              <p14:cNvPr id="18" name="Ink 17">
                <a:extLst>
                  <a:ext uri="{FF2B5EF4-FFF2-40B4-BE49-F238E27FC236}">
                    <a16:creationId xmlns:a16="http://schemas.microsoft.com/office/drawing/2014/main" id="{24D29CCB-7956-4E3E-8880-304085F04BF4}"/>
                  </a:ext>
                </a:extLst>
              </p14:cNvPr>
              <p14:cNvContentPartPr/>
              <p14:nvPr/>
            </p14:nvContentPartPr>
            <p14:xfrm>
              <a:off x="12490710" y="6342652"/>
              <a:ext cx="360" cy="360"/>
            </p14:xfrm>
          </p:contentPart>
        </mc:Choice>
        <mc:Fallback xmlns="">
          <p:pic>
            <p:nvPicPr>
              <p:cNvPr id="18" name="Ink 17">
                <a:extLst>
                  <a:ext uri="{FF2B5EF4-FFF2-40B4-BE49-F238E27FC236}">
                    <a16:creationId xmlns:a16="http://schemas.microsoft.com/office/drawing/2014/main" id="{24D29CCB-7956-4E3E-8880-304085F04BF4}"/>
                  </a:ext>
                </a:extLst>
              </p:cNvPr>
              <p:cNvPicPr/>
              <p:nvPr/>
            </p:nvPicPr>
            <p:blipFill>
              <a:blip r:embed="rId15"/>
              <a:stretch>
                <a:fillRect/>
              </a:stretch>
            </p:blipFill>
            <p:spPr>
              <a:xfrm>
                <a:off x="12481710" y="6333652"/>
                <a:ext cx="18000" cy="18000"/>
              </a:xfrm>
              <a:prstGeom prst="rect">
                <a:avLst/>
              </a:prstGeom>
            </p:spPr>
          </p:pic>
        </mc:Fallback>
      </mc:AlternateContent>
    </p:spTree>
    <p:extLst>
      <p:ext uri="{BB962C8B-B14F-4D97-AF65-F5344CB8AC3E}">
        <p14:creationId xmlns:p14="http://schemas.microsoft.com/office/powerpoint/2010/main" val="1381457087"/>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4" r:id="rId7"/>
    <p:sldLayoutId id="2147483720" r:id="rId8"/>
    <p:sldLayoutId id="2147483721" r:id="rId9"/>
    <p:sldLayoutId id="2147483722" r:id="rId10"/>
    <p:sldLayoutId id="2147483723" r:id="rId11"/>
  </p:sldLayoutIdLst>
  <p:hf sldNum="0" hdr="0" ftr="0" dt="0"/>
  <p:txStyles>
    <p:titleStyle>
      <a:lvl1pPr algn="l" defTabSz="914400" rtl="0" eaLnBrk="1" latinLnBrk="0" hangingPunct="1">
        <a:lnSpc>
          <a:spcPct val="110000"/>
        </a:lnSpc>
        <a:spcBef>
          <a:spcPct val="0"/>
        </a:spcBef>
        <a:buNone/>
        <a:defRPr sz="2800" kern="1200" cap="all" spc="600" baseline="0">
          <a:solidFill>
            <a:schemeClr val="tx1">
              <a:lumMod val="85000"/>
              <a:lumOff val="15000"/>
            </a:schemeClr>
          </a:solidFill>
          <a:latin typeface="+mj-lt"/>
          <a:ea typeface="Batang" panose="02030600000101010101" pitchFamily="18" charset="-127"/>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000" kern="1200" spc="50" baseline="0">
          <a:solidFill>
            <a:schemeClr val="tx1">
              <a:lumMod val="85000"/>
              <a:lumOff val="15000"/>
            </a:schemeClr>
          </a:solidFill>
          <a:latin typeface="+mn-lt"/>
          <a:ea typeface="Batang" panose="02030600000101010101" pitchFamily="18" charset="-127"/>
          <a:cs typeface="+mn-cs"/>
        </a:defRPr>
      </a:lvl1pPr>
      <a:lvl2pPr marL="274320" indent="0" algn="l" defTabSz="914400" rtl="0" eaLnBrk="1" latinLnBrk="0" hangingPunct="1">
        <a:lnSpc>
          <a:spcPct val="100000"/>
        </a:lnSpc>
        <a:spcBef>
          <a:spcPts val="500"/>
        </a:spcBef>
        <a:buFontTx/>
        <a:buNone/>
        <a:defRPr sz="1800" kern="1200" spc="50" baseline="0">
          <a:solidFill>
            <a:schemeClr val="tx1">
              <a:lumMod val="85000"/>
              <a:lumOff val="15000"/>
            </a:schemeClr>
          </a:solidFill>
          <a:latin typeface="+mn-lt"/>
          <a:ea typeface="Batang" panose="02030600000101010101" pitchFamily="18" charset="-127"/>
          <a:cs typeface="+mn-cs"/>
        </a:defRPr>
      </a:lvl2pPr>
      <a:lvl3pPr marL="605790" indent="-285750" algn="l" defTabSz="914400" rtl="0" eaLnBrk="1" latinLnBrk="0" hangingPunct="1">
        <a:lnSpc>
          <a:spcPct val="100000"/>
        </a:lnSpc>
        <a:spcBef>
          <a:spcPts val="500"/>
        </a:spcBef>
        <a:buSzPct val="80000"/>
        <a:buFont typeface="Arial" panose="020B0604020202020204" pitchFamily="34" charset="0"/>
        <a:buChar char="•"/>
        <a:defRPr sz="1600" kern="1200" spc="50" baseline="0">
          <a:solidFill>
            <a:schemeClr val="tx1">
              <a:lumMod val="85000"/>
              <a:lumOff val="15000"/>
            </a:schemeClr>
          </a:solidFill>
          <a:latin typeface="+mn-lt"/>
          <a:ea typeface="Batang" panose="02030600000101010101" pitchFamily="18" charset="-127"/>
          <a:cs typeface="+mn-cs"/>
        </a:defRPr>
      </a:lvl3pPr>
      <a:lvl4pPr marL="630936" indent="0" algn="l" defTabSz="914400" rtl="0" eaLnBrk="1" latinLnBrk="0" hangingPunct="1">
        <a:lnSpc>
          <a:spcPct val="100000"/>
        </a:lnSpc>
        <a:spcBef>
          <a:spcPts val="500"/>
        </a:spcBef>
        <a:buFontTx/>
        <a:buNone/>
        <a:defRPr sz="1400" kern="1200" spc="50" baseline="0">
          <a:solidFill>
            <a:schemeClr val="tx1">
              <a:lumMod val="85000"/>
              <a:lumOff val="15000"/>
            </a:schemeClr>
          </a:solidFill>
          <a:latin typeface="+mn-lt"/>
          <a:ea typeface="Batang" panose="02030600000101010101" pitchFamily="18" charset="-127"/>
          <a:cs typeface="+mn-cs"/>
        </a:defRPr>
      </a:lvl4pPr>
      <a:lvl5pPr marL="822960" indent="-228600" algn="l" defTabSz="914400" rtl="0" eaLnBrk="1" latinLnBrk="0" hangingPunct="1">
        <a:lnSpc>
          <a:spcPct val="100000"/>
        </a:lnSpc>
        <a:spcBef>
          <a:spcPts val="500"/>
        </a:spcBef>
        <a:buSzPct val="80000"/>
        <a:buFont typeface="Arial" panose="020B0604020202020204" pitchFamily="34" charset="0"/>
        <a:buChar char="•"/>
        <a:defRPr sz="1400" kern="1200" spc="50" baseline="0">
          <a:solidFill>
            <a:schemeClr val="tx1">
              <a:lumMod val="85000"/>
              <a:lumOff val="15000"/>
            </a:schemeClr>
          </a:solidFill>
          <a:latin typeface="+mn-lt"/>
          <a:ea typeface="Batang" panose="02030600000101010101" pitchFamily="18" charset="-127"/>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4.jpg"/><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6.jpg"/><Relationship Id="rId4" Type="http://schemas.openxmlformats.org/officeDocument/2006/relationships/image" Target="../media/image4.emf"/></Relationships>
</file>

<file path=ppt/slides/_rels/slide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image" Target="../media/image7.jpg"/><Relationship Id="rId4" Type="http://schemas.openxmlformats.org/officeDocument/2006/relationships/image" Target="../media/image4.emf"/></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1">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descr="Pessoa segurando um celular&#10;&#10;Descrição gerada automaticamente com confiança média">
            <a:extLst>
              <a:ext uri="{FF2B5EF4-FFF2-40B4-BE49-F238E27FC236}">
                <a16:creationId xmlns:a16="http://schemas.microsoft.com/office/drawing/2014/main" id="{C4EF259D-7C2C-43DB-894C-29F9E0D0F6CD}"/>
              </a:ext>
            </a:extLst>
          </p:cNvPr>
          <p:cNvPicPr>
            <a:picLocks noChangeAspect="1"/>
          </p:cNvPicPr>
          <p:nvPr/>
        </p:nvPicPr>
        <p:blipFill rotWithShape="1">
          <a:blip r:embed="rId2">
            <a:extLst>
              <a:ext uri="{28A0092B-C50C-407E-A947-70E740481C1C}">
                <a14:useLocalDpi xmlns:a14="http://schemas.microsoft.com/office/drawing/2010/main" val="0"/>
              </a:ext>
            </a:extLst>
          </a:blip>
          <a:srcRect r="21710" b="1"/>
          <a:stretch/>
        </p:blipFill>
        <p:spPr>
          <a:xfrm>
            <a:off x="3584196" y="-1"/>
            <a:ext cx="8607807" cy="6871647"/>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3" name="Subtítulo 2">
            <a:extLst>
              <a:ext uri="{FF2B5EF4-FFF2-40B4-BE49-F238E27FC236}">
                <a16:creationId xmlns:a16="http://schemas.microsoft.com/office/drawing/2014/main" id="{E25520AE-4843-46D0-B7D2-3A67EC051597}"/>
              </a:ext>
            </a:extLst>
          </p:cNvPr>
          <p:cNvSpPr>
            <a:spLocks noGrp="1"/>
          </p:cNvSpPr>
          <p:nvPr>
            <p:ph type="subTitle" idx="1"/>
          </p:nvPr>
        </p:nvSpPr>
        <p:spPr>
          <a:xfrm>
            <a:off x="95250" y="2838450"/>
            <a:ext cx="5135971" cy="1552575"/>
          </a:xfrm>
        </p:spPr>
        <p:txBody>
          <a:bodyPr>
            <a:noAutofit/>
          </a:bodyPr>
          <a:lstStyle/>
          <a:p>
            <a:pPr algn="l"/>
            <a:r>
              <a:rPr lang="pt-BR" sz="6600" b="1" dirty="0">
                <a:solidFill>
                  <a:srgbClr val="C00000"/>
                </a:solidFill>
              </a:rPr>
              <a:t>O divórcio</a:t>
            </a:r>
          </a:p>
        </p:txBody>
      </p:sp>
    </p:spTree>
    <p:extLst>
      <p:ext uri="{BB962C8B-B14F-4D97-AF65-F5344CB8AC3E}">
        <p14:creationId xmlns:p14="http://schemas.microsoft.com/office/powerpoint/2010/main" val="2257905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2C852E9C-0140-43A2-8A81-2BDE25460564}"/>
              </a:ext>
            </a:extLst>
          </p:cNvPr>
          <p:cNvSpPr>
            <a:spLocks noGrp="1"/>
          </p:cNvSpPr>
          <p:nvPr>
            <p:ph idx="1"/>
          </p:nvPr>
        </p:nvSpPr>
        <p:spPr>
          <a:xfrm>
            <a:off x="462194" y="698007"/>
            <a:ext cx="4526792" cy="5927805"/>
          </a:xfrm>
        </p:spPr>
        <p:txBody>
          <a:bodyPr>
            <a:normAutofit/>
          </a:bodyPr>
          <a:lstStyle/>
          <a:p>
            <a:pPr marL="0" indent="0">
              <a:buNone/>
            </a:pPr>
            <a:r>
              <a:rPr lang="pt-BR" sz="3000" b="1" dirty="0">
                <a:effectLst/>
                <a:latin typeface="Calisto MT" panose="02040603050505030304" pitchFamily="18" charset="0"/>
                <a:ea typeface="Calibri" panose="020F0502020204030204" pitchFamily="34" charset="0"/>
              </a:rPr>
              <a:t>É verdade que Ele proíbe ao homem desposar a mulher repudiada; mas cumpre se tenham em vista os costumes e o caráter dos homens daquela época. A lei mosaica, nesse caso, prescrevia a lapidação. </a:t>
            </a:r>
            <a:endParaRPr lang="en-US" sz="3000" b="1" dirty="0">
              <a:latin typeface="Calisto MT" panose="02040603050505030304" pitchFamily="18" charset="0"/>
            </a:endParaRPr>
          </a:p>
        </p:txBody>
      </p:sp>
      <p:pic>
        <p:nvPicPr>
          <p:cNvPr id="5" name="Espaço Reservado para Conteúdo 4" descr="Pessoa segurando um celular&#10;&#10;Descrição gerada automaticamente com confiança média">
            <a:extLst>
              <a:ext uri="{FF2B5EF4-FFF2-40B4-BE49-F238E27FC236}">
                <a16:creationId xmlns:a16="http://schemas.microsoft.com/office/drawing/2014/main" id="{1BDC2DBB-C0D4-410C-B586-EB42654C851B}"/>
              </a:ext>
            </a:extLst>
          </p:cNvPr>
          <p:cNvPicPr>
            <a:picLocks noChangeAspect="1"/>
          </p:cNvPicPr>
          <p:nvPr/>
        </p:nvPicPr>
        <p:blipFill rotWithShape="1">
          <a:blip r:embed="rId2">
            <a:extLst>
              <a:ext uri="{28A0092B-C50C-407E-A947-70E740481C1C}">
                <a14:useLocalDpi xmlns:a14="http://schemas.microsoft.com/office/drawing/2010/main" val="0"/>
              </a:ext>
            </a:extLst>
          </a:blip>
          <a:srcRect l="7041" r="29811" b="2"/>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1846218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Mão de pessoa&#10;&#10;Descrição gerada automaticamente com confiança média">
            <a:extLst>
              <a:ext uri="{FF2B5EF4-FFF2-40B4-BE49-F238E27FC236}">
                <a16:creationId xmlns:a16="http://schemas.microsoft.com/office/drawing/2014/main" id="{5B5A6072-4757-47E3-BC56-950EFA15B0E3}"/>
              </a:ext>
            </a:extLst>
          </p:cNvPr>
          <p:cNvPicPr>
            <a:picLocks noChangeAspect="1"/>
          </p:cNvPicPr>
          <p:nvPr/>
        </p:nvPicPr>
        <p:blipFill rotWithShape="1">
          <a:blip r:embed="rId2">
            <a:extLst>
              <a:ext uri="{28A0092B-C50C-407E-A947-70E740481C1C}">
                <a14:useLocalDpi xmlns:a14="http://schemas.microsoft.com/office/drawing/2010/main" val="0"/>
              </a:ext>
            </a:extLst>
          </a:blip>
          <a:srcRect l="22785"/>
          <a:stretch/>
        </p:blipFill>
        <p:spPr>
          <a:xfrm>
            <a:off x="4" y="1"/>
            <a:ext cx="7037119"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p:spPr>
      </p:pic>
      <p:sp>
        <p:nvSpPr>
          <p:cNvPr id="9" name="Content Placeholder 8">
            <a:extLst>
              <a:ext uri="{FF2B5EF4-FFF2-40B4-BE49-F238E27FC236}">
                <a16:creationId xmlns:a16="http://schemas.microsoft.com/office/drawing/2014/main" id="{4034E56A-C4C8-4528-894F-3728F579E2D7}"/>
              </a:ext>
            </a:extLst>
          </p:cNvPr>
          <p:cNvSpPr>
            <a:spLocks noGrp="1"/>
          </p:cNvSpPr>
          <p:nvPr>
            <p:ph idx="1"/>
          </p:nvPr>
        </p:nvSpPr>
        <p:spPr>
          <a:xfrm>
            <a:off x="6826928" y="1526959"/>
            <a:ext cx="4962617" cy="4381190"/>
          </a:xfrm>
        </p:spPr>
        <p:txBody>
          <a:bodyPr>
            <a:normAutofit/>
          </a:bodyPr>
          <a:lstStyle/>
          <a:p>
            <a:pPr marL="0" indent="0">
              <a:buNone/>
            </a:pPr>
            <a:r>
              <a:rPr lang="pt-BR" sz="3000" b="1" dirty="0">
                <a:effectLst/>
                <a:latin typeface="Calisto MT" panose="02040603050505030304" pitchFamily="18" charset="0"/>
                <a:ea typeface="Calibri" panose="020F0502020204030204" pitchFamily="34" charset="0"/>
                <a:cs typeface="Arial" panose="020B0604020202020204" pitchFamily="34" charset="0"/>
              </a:rPr>
              <a:t>Era, de certo modo, uma lei civil substituída por outra lei civil, mas que como todas as leis dessa natureza, tinha de passar pela prova do tempo.</a:t>
            </a:r>
            <a:endParaRPr lang="pt-BR" sz="3000" b="1" dirty="0">
              <a:effectLst/>
              <a:latin typeface="Calisto MT" panose="02040603050505030304" pitchFamily="18" charset="0"/>
              <a:ea typeface="Calibri" panose="020F0502020204030204" pitchFamily="34" charset="0"/>
              <a:cs typeface="Times New Roman" panose="02020603050405020304" pitchFamily="18" charset="0"/>
            </a:endParaRPr>
          </a:p>
          <a:p>
            <a:pPr marL="0" indent="0">
              <a:buNone/>
            </a:pPr>
            <a:endParaRPr lang="en-US" dirty="0"/>
          </a:p>
        </p:txBody>
      </p:sp>
    </p:spTree>
    <p:extLst>
      <p:ext uri="{BB962C8B-B14F-4D97-AF65-F5344CB8AC3E}">
        <p14:creationId xmlns:p14="http://schemas.microsoft.com/office/powerpoint/2010/main" val="15462845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EA6151-2230-4E7A-9AB3-F1379CE28EF8}"/>
              </a:ext>
            </a:extLst>
          </p:cNvPr>
          <p:cNvSpPr>
            <a:spLocks noGrp="1"/>
          </p:cNvSpPr>
          <p:nvPr>
            <p:ph type="title"/>
          </p:nvPr>
        </p:nvSpPr>
        <p:spPr>
          <a:xfrm>
            <a:off x="1050879" y="609601"/>
            <a:ext cx="6672694" cy="1216024"/>
          </a:xfrm>
        </p:spPr>
        <p:txBody>
          <a:bodyPr>
            <a:normAutofit/>
          </a:bodyPr>
          <a:lstStyle/>
          <a:p>
            <a:r>
              <a:rPr lang="pt-BR" sz="2000" b="1" dirty="0">
                <a:solidFill>
                  <a:srgbClr val="C00000"/>
                </a:solidFill>
                <a:effectLst/>
                <a:latin typeface="Mistral" panose="03090702030407020403" pitchFamily="66" charset="0"/>
                <a:ea typeface="Calibri" panose="020F0502020204030204" pitchFamily="34" charset="0"/>
              </a:rPr>
              <a:t>Pelo espírito: Joanna de Ângelis</a:t>
            </a:r>
            <a:br>
              <a:rPr lang="pt-BR" sz="2000" b="1" dirty="0">
                <a:solidFill>
                  <a:srgbClr val="C00000"/>
                </a:solidFill>
                <a:effectLst/>
                <a:latin typeface="Mistral" panose="03090702030407020403" pitchFamily="66" charset="0"/>
                <a:ea typeface="Calibri" panose="020F0502020204030204" pitchFamily="34" charset="0"/>
              </a:rPr>
            </a:br>
            <a:r>
              <a:rPr lang="pt-BR" sz="2000" b="1" dirty="0">
                <a:solidFill>
                  <a:srgbClr val="C00000"/>
                </a:solidFill>
                <a:effectLst/>
                <a:latin typeface="Mistral" panose="03090702030407020403" pitchFamily="66" charset="0"/>
                <a:ea typeface="Calibri" panose="020F0502020204030204" pitchFamily="34" charset="0"/>
              </a:rPr>
              <a:t>Médium: Divaldo Pereira Franco</a:t>
            </a:r>
            <a:br>
              <a:rPr lang="pt-BR" sz="2000" b="1" dirty="0">
                <a:solidFill>
                  <a:srgbClr val="C00000"/>
                </a:solidFill>
                <a:effectLst/>
                <a:latin typeface="Mistral" panose="03090702030407020403" pitchFamily="66" charset="0"/>
                <a:ea typeface="Calibri" panose="020F0502020204030204" pitchFamily="34" charset="0"/>
              </a:rPr>
            </a:br>
            <a:r>
              <a:rPr lang="pt-BR" sz="2000" b="1" dirty="0">
                <a:solidFill>
                  <a:srgbClr val="C00000"/>
                </a:solidFill>
                <a:effectLst/>
                <a:latin typeface="Mistral" panose="03090702030407020403" pitchFamily="66" charset="0"/>
                <a:ea typeface="Calibri" panose="020F0502020204030204" pitchFamily="34" charset="0"/>
              </a:rPr>
              <a:t>Livro: sos Família</a:t>
            </a:r>
            <a:endParaRPr lang="pt-BR" sz="2000" dirty="0"/>
          </a:p>
        </p:txBody>
      </p:sp>
      <p:sp>
        <p:nvSpPr>
          <p:cNvPr id="3" name="Espaço Reservado para Conteúdo 2">
            <a:extLst>
              <a:ext uri="{FF2B5EF4-FFF2-40B4-BE49-F238E27FC236}">
                <a16:creationId xmlns:a16="http://schemas.microsoft.com/office/drawing/2014/main" id="{CE6295A8-68B7-412F-BA82-76E21F92DA1E}"/>
              </a:ext>
            </a:extLst>
          </p:cNvPr>
          <p:cNvSpPr>
            <a:spLocks noGrp="1"/>
          </p:cNvSpPr>
          <p:nvPr>
            <p:ph idx="1"/>
          </p:nvPr>
        </p:nvSpPr>
        <p:spPr>
          <a:xfrm>
            <a:off x="479394" y="1908698"/>
            <a:ext cx="11185863" cy="4660777"/>
          </a:xfrm>
        </p:spPr>
        <p:txBody>
          <a:bodyPr/>
          <a:lstStyle/>
          <a:p>
            <a:pPr marL="0" indent="0" algn="just">
              <a:buNone/>
            </a:pPr>
            <a:r>
              <a:rPr lang="pt-BR" sz="3000" b="1" dirty="0">
                <a:latin typeface="Calisto MT" panose="02040603050505030304" pitchFamily="18" charset="0"/>
              </a:rPr>
              <a:t>	Causa preponderante nos desajustes conjugais é o </a:t>
            </a:r>
            <a:r>
              <a:rPr lang="pt-BR" sz="3000" b="1" dirty="0">
                <a:solidFill>
                  <a:srgbClr val="FF0000"/>
                </a:solidFill>
                <a:latin typeface="Calisto MT" panose="02040603050505030304" pitchFamily="18" charset="0"/>
              </a:rPr>
              <a:t>egoísmo</a:t>
            </a:r>
            <a:r>
              <a:rPr lang="pt-BR" sz="3000" b="1" dirty="0">
                <a:latin typeface="Calisto MT" panose="02040603050505030304" pitchFamily="18" charset="0"/>
              </a:rPr>
              <a:t>, que se concede valores e méritos superlativos em detrimento do parceiro a quem se está vinculado.</a:t>
            </a:r>
          </a:p>
          <a:p>
            <a:pPr marL="0" indent="0" algn="just">
              <a:buNone/>
            </a:pPr>
            <a:r>
              <a:rPr lang="pt-BR" sz="3000" b="1" dirty="0">
                <a:latin typeface="Calisto MT" panose="02040603050505030304" pitchFamily="18" charset="0"/>
              </a:rPr>
              <a:t>	Mais fascinados pelas </a:t>
            </a:r>
            <a:r>
              <a:rPr lang="pt-BR" sz="3000" b="1" dirty="0">
                <a:solidFill>
                  <a:srgbClr val="FF0000"/>
                </a:solidFill>
                <a:latin typeface="Calisto MT" panose="02040603050505030304" pitchFamily="18" charset="0"/>
              </a:rPr>
              <a:t>sensações brutalizantes </a:t>
            </a:r>
            <a:r>
              <a:rPr lang="pt-BR" sz="3000" b="1" dirty="0">
                <a:latin typeface="Calisto MT" panose="02040603050505030304" pitchFamily="18" charset="0"/>
              </a:rPr>
              <a:t>do que pelas </a:t>
            </a:r>
            <a:r>
              <a:rPr lang="pt-BR" sz="3000" b="1" dirty="0">
                <a:solidFill>
                  <a:srgbClr val="0070C0"/>
                </a:solidFill>
                <a:latin typeface="Calisto MT" panose="02040603050505030304" pitchFamily="18" charset="0"/>
              </a:rPr>
              <a:t>emoções enobrecidas</a:t>
            </a:r>
            <a:r>
              <a:rPr lang="pt-BR" sz="3000" b="1" dirty="0">
                <a:latin typeface="Calisto MT" panose="02040603050505030304" pitchFamily="18" charset="0"/>
              </a:rPr>
              <a:t>, fogem os nubentes desavisados um do outro, a princípio pela imaginação e depois pela atitude, abandonando a tolerância e a compreensão, de pronto iniciando o comércio da animosidade, ou dando corpo às frustações que degeneram em atritos graves e enfermidades perturbadoras.</a:t>
            </a:r>
          </a:p>
          <a:p>
            <a:pPr marL="0" indent="0">
              <a:buNone/>
            </a:pPr>
            <a:endParaRPr lang="pt-BR" dirty="0"/>
          </a:p>
          <a:p>
            <a:pPr marL="0" indent="0">
              <a:buNone/>
            </a:pPr>
            <a:endParaRPr lang="pt-BR" dirty="0"/>
          </a:p>
        </p:txBody>
      </p:sp>
    </p:spTree>
    <p:extLst>
      <p:ext uri="{BB962C8B-B14F-4D97-AF65-F5344CB8AC3E}">
        <p14:creationId xmlns:p14="http://schemas.microsoft.com/office/powerpoint/2010/main" val="2243856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A281413-3861-4DB5-8042-B4DBB4FDD5A3}"/>
              </a:ext>
            </a:extLst>
          </p:cNvPr>
          <p:cNvSpPr>
            <a:spLocks noGrp="1"/>
          </p:cNvSpPr>
          <p:nvPr>
            <p:ph idx="1"/>
          </p:nvPr>
        </p:nvSpPr>
        <p:spPr>
          <a:xfrm>
            <a:off x="594804" y="497150"/>
            <a:ext cx="11070453" cy="5823751"/>
          </a:xfrm>
        </p:spPr>
        <p:txBody>
          <a:bodyPr/>
          <a:lstStyle/>
          <a:p>
            <a:pPr marL="0" indent="0" algn="just">
              <a:buNone/>
            </a:pPr>
            <a:r>
              <a:rPr lang="pt-BR" dirty="0"/>
              <a:t>	</a:t>
            </a:r>
            <a:r>
              <a:rPr lang="pt-BR" sz="3000" b="1" dirty="0">
                <a:latin typeface="Calisto MT" panose="02040603050505030304" pitchFamily="18" charset="0"/>
              </a:rPr>
              <a:t>Comprometessem-se, realmente, a ajudar-se com lealdade, estruturassem-se nos elementos das lições  evangélicas, compreendessem e aceitassem como legítimos a transitoriedade do corpo e o valor da experiência provacional, e se  evitariam incontáveis dramas, inumeráveis desastres do lar, que ora desarticulariam as famílias e infelicitariam  a sociedade.</a:t>
            </a:r>
          </a:p>
          <a:p>
            <a:pPr marL="0" indent="0" algn="just">
              <a:buNone/>
            </a:pPr>
            <a:r>
              <a:rPr lang="pt-BR" sz="3000" b="1" dirty="0">
                <a:latin typeface="Calisto MT" panose="02040603050505030304" pitchFamily="18" charset="0"/>
              </a:rPr>
              <a:t>	O casamento é contrato de deveres recíprocos, em que se devem empenhar os contratantes a fim de lograrem o êxito do cometimento.</a:t>
            </a:r>
          </a:p>
        </p:txBody>
      </p:sp>
    </p:spTree>
    <p:extLst>
      <p:ext uri="{BB962C8B-B14F-4D97-AF65-F5344CB8AC3E}">
        <p14:creationId xmlns:p14="http://schemas.microsoft.com/office/powerpoint/2010/main" val="32255734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159A1046-B0F2-4E68-8A02-E1F35231FD72}"/>
              </a:ext>
            </a:extLst>
          </p:cNvPr>
          <p:cNvSpPr>
            <a:spLocks noGrp="1"/>
          </p:cNvSpPr>
          <p:nvPr>
            <p:ph idx="1"/>
          </p:nvPr>
        </p:nvSpPr>
        <p:spPr>
          <a:xfrm>
            <a:off x="772356" y="532660"/>
            <a:ext cx="10804125" cy="5721717"/>
          </a:xfrm>
        </p:spPr>
        <p:txBody>
          <a:bodyPr>
            <a:normAutofit/>
          </a:bodyPr>
          <a:lstStyle/>
          <a:p>
            <a:pPr marL="0" indent="0" algn="just">
              <a:buNone/>
            </a:pPr>
            <a:r>
              <a:rPr lang="pt-BR" sz="3000" b="1" dirty="0">
                <a:latin typeface="Calisto MT" panose="02040603050505030304" pitchFamily="18" charset="0"/>
              </a:rPr>
              <a:t>	A sociedade materialista, embora disfarçada de religiosa, facilita o rompimento dos liames que </a:t>
            </a:r>
            <a:r>
              <a:rPr lang="pt-BR" sz="3000" b="1" dirty="0">
                <a:solidFill>
                  <a:srgbClr val="FF0000"/>
                </a:solidFill>
                <a:latin typeface="Calisto MT" panose="02040603050505030304" pitchFamily="18" charset="0"/>
              </a:rPr>
              <a:t>legalizam o desposório por questões de somenos importância, facultando à grande maioria dos comprometidos perseguir sensações novas</a:t>
            </a:r>
            <a:r>
              <a:rPr lang="pt-BR" sz="3000" b="1" dirty="0">
                <a:latin typeface="Calisto MT" panose="02040603050505030304" pitchFamily="18" charset="0"/>
              </a:rPr>
              <a:t>, com que desborda pela via da alucinações decorrentes de sutis como </a:t>
            </a:r>
            <a:r>
              <a:rPr lang="pt-BR" sz="3000" b="1" dirty="0">
                <a:solidFill>
                  <a:srgbClr val="FF0000"/>
                </a:solidFill>
                <a:latin typeface="Calisto MT" panose="02040603050505030304" pitchFamily="18" charset="0"/>
              </a:rPr>
              <a:t>vigorosas obsessões</a:t>
            </a:r>
            <a:r>
              <a:rPr lang="pt-BR" sz="3000" b="1" dirty="0">
                <a:latin typeface="Calisto MT" panose="02040603050505030304" pitchFamily="18" charset="0"/>
              </a:rPr>
              <a:t> resultantes do comportamento passado e do desassisamento do presente.</a:t>
            </a:r>
          </a:p>
          <a:p>
            <a:pPr marL="0" indent="0" algn="just">
              <a:buNone/>
            </a:pPr>
            <a:r>
              <a:rPr lang="pt-BR" sz="3000" b="1" dirty="0">
                <a:latin typeface="Calisto MT" panose="02040603050505030304" pitchFamily="18" charset="0"/>
              </a:rPr>
              <a:t>	O divórcio como o desquite são, em consequência, soluções legais para o que moralmente já se encontra separado.</a:t>
            </a:r>
          </a:p>
        </p:txBody>
      </p:sp>
    </p:spTree>
    <p:extLst>
      <p:ext uri="{BB962C8B-B14F-4D97-AF65-F5344CB8AC3E}">
        <p14:creationId xmlns:p14="http://schemas.microsoft.com/office/powerpoint/2010/main" val="329221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A2634E0-ABFC-4302-9DB1-D46679F61C73}"/>
              </a:ext>
            </a:extLst>
          </p:cNvPr>
          <p:cNvSpPr>
            <a:spLocks noGrp="1"/>
          </p:cNvSpPr>
          <p:nvPr>
            <p:ph idx="1"/>
          </p:nvPr>
        </p:nvSpPr>
        <p:spPr>
          <a:xfrm>
            <a:off x="701336" y="346229"/>
            <a:ext cx="10768614" cy="5908149"/>
          </a:xfrm>
        </p:spPr>
        <p:txBody>
          <a:bodyPr>
            <a:normAutofit/>
          </a:bodyPr>
          <a:lstStyle/>
          <a:p>
            <a:pPr marL="0" indent="0" algn="just">
              <a:buNone/>
            </a:pPr>
            <a:r>
              <a:rPr lang="pt-BR" sz="3000" dirty="0">
                <a:latin typeface="Calisto MT" panose="02040603050505030304" pitchFamily="18" charset="0"/>
              </a:rPr>
              <a:t>	</a:t>
            </a:r>
            <a:r>
              <a:rPr lang="pt-BR" sz="3000" b="1" dirty="0">
                <a:latin typeface="Calisto MT" panose="02040603050505030304" pitchFamily="18" charset="0"/>
              </a:rPr>
              <a:t>Evidentemente, que tal situação é sempre meritória, por evitar atitudes mais infelizes que culminam em agravamento de conduta para os implicados na trama dos reajustamentos de que não se evadirão.</a:t>
            </a:r>
          </a:p>
          <a:p>
            <a:pPr marL="0" indent="0" algn="just">
              <a:buNone/>
            </a:pPr>
            <a:r>
              <a:rPr lang="pt-BR" sz="3000" b="1" dirty="0">
                <a:latin typeface="Calisto MT" panose="02040603050505030304" pitchFamily="18" charset="0"/>
              </a:rPr>
              <a:t>	Volverão a encontrar-se, sem dúvida, quiçá em posição menos afortunada, oportunamente.</a:t>
            </a:r>
          </a:p>
          <a:p>
            <a:pPr marL="0" indent="0" algn="just">
              <a:buNone/>
            </a:pPr>
            <a:r>
              <a:rPr lang="pt-BR" sz="3000" b="1" dirty="0">
                <a:latin typeface="Calisto MT" panose="02040603050505030304" pitchFamily="18" charset="0"/>
              </a:rPr>
              <a:t>	</a:t>
            </a:r>
            <a:r>
              <a:rPr lang="pt-BR" sz="3000" b="1" dirty="0">
                <a:solidFill>
                  <a:srgbClr val="FF0000"/>
                </a:solidFill>
                <a:latin typeface="Calisto MT" panose="02040603050505030304" pitchFamily="18" charset="0"/>
              </a:rPr>
              <a:t>Imprescindível que, antes a atitude definitiva para o divórcio, tudo se envide em prol da reconciliação</a:t>
            </a:r>
            <a:r>
              <a:rPr lang="pt-BR" sz="3000" b="1" dirty="0">
                <a:latin typeface="Calisto MT" panose="02040603050505030304" pitchFamily="18" charset="0"/>
              </a:rPr>
              <a:t>, ainda mais considerando quanto os filhos merecem que os pais se imponham uma união respeitável, se cujo esforço muito dependerá a felicidade deles.</a:t>
            </a:r>
          </a:p>
        </p:txBody>
      </p:sp>
    </p:spTree>
    <p:extLst>
      <p:ext uri="{BB962C8B-B14F-4D97-AF65-F5344CB8AC3E}">
        <p14:creationId xmlns:p14="http://schemas.microsoft.com/office/powerpoint/2010/main" val="731361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3CCF16FF-920F-4B6D-84A4-AC86F2CF1C5B}"/>
              </a:ext>
            </a:extLst>
          </p:cNvPr>
          <p:cNvSpPr>
            <a:spLocks noGrp="1"/>
          </p:cNvSpPr>
          <p:nvPr>
            <p:ph idx="1"/>
          </p:nvPr>
        </p:nvSpPr>
        <p:spPr>
          <a:xfrm>
            <a:off x="390616" y="319596"/>
            <a:ext cx="11443317" cy="6374167"/>
          </a:xfrm>
        </p:spPr>
        <p:txBody>
          <a:bodyPr/>
          <a:lstStyle/>
          <a:p>
            <a:pPr marL="0" indent="0" algn="just">
              <a:buNone/>
            </a:pPr>
            <a:r>
              <a:rPr lang="pt-BR" dirty="0"/>
              <a:t>	</a:t>
            </a:r>
            <a:r>
              <a:rPr lang="pt-BR" sz="3000" b="1" dirty="0">
                <a:latin typeface="Calisto MT" panose="02040603050505030304" pitchFamily="18" charset="0"/>
              </a:rPr>
              <a:t>Na dissolução dos vínculos matrimoniais, o que padeça a prole será considerado como responsabilidade dos genitores, que somassem esforços poderiam ter contribuído com proficiência, através da renuncia pessoal, para a dita dos filhos.</a:t>
            </a:r>
          </a:p>
          <a:p>
            <a:pPr marL="0" indent="0" algn="just">
              <a:buNone/>
            </a:pPr>
            <a:r>
              <a:rPr lang="pt-BR" sz="3000" b="1" dirty="0">
                <a:latin typeface="Calisto MT" panose="02040603050505030304" pitchFamily="18" charset="0"/>
              </a:rPr>
              <a:t>	Se te encontras na difícil conjuntura de uma decisão que implique problema para os teus filhos, para e medita. Necessitam de ti, mas também, do outro membro-base da família.</a:t>
            </a:r>
          </a:p>
          <a:p>
            <a:pPr marL="0" indent="0" algn="just">
              <a:buNone/>
            </a:pPr>
            <a:r>
              <a:rPr lang="pt-BR" sz="3000" b="1" dirty="0">
                <a:latin typeface="Calisto MT" panose="02040603050505030304" pitchFamily="18" charset="0"/>
              </a:rPr>
              <a:t>	Não te precipites, através de soluções que, às vezes, complicam as situações.</a:t>
            </a:r>
          </a:p>
          <a:p>
            <a:pPr marL="0" indent="0" algn="just">
              <a:buNone/>
            </a:pPr>
            <a:r>
              <a:rPr lang="pt-BR" sz="3000" b="1" dirty="0">
                <a:latin typeface="Calisto MT" panose="02040603050505030304" pitchFamily="18" charset="0"/>
              </a:rPr>
              <a:t>	Dá tempo a que a outra parte desperte, concedendo-lhe ensancha para o reajustamento.</a:t>
            </a:r>
          </a:p>
          <a:p>
            <a:pPr marL="0" indent="0" algn="just">
              <a:buNone/>
            </a:pPr>
            <a:r>
              <a:rPr lang="pt-BR" sz="3000" b="1" dirty="0">
                <a:latin typeface="Calisto MT" panose="02040603050505030304" pitchFamily="18" charset="0"/>
              </a:rPr>
              <a:t>	De tua parte, permanece no posto.</a:t>
            </a:r>
          </a:p>
        </p:txBody>
      </p:sp>
    </p:spTree>
    <p:extLst>
      <p:ext uri="{BB962C8B-B14F-4D97-AF65-F5344CB8AC3E}">
        <p14:creationId xmlns:p14="http://schemas.microsoft.com/office/powerpoint/2010/main" val="41083261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1801646-0704-4512-8B54-B09028BC3903}"/>
              </a:ext>
            </a:extLst>
          </p:cNvPr>
          <p:cNvSpPr>
            <a:spLocks noGrp="1"/>
          </p:cNvSpPr>
          <p:nvPr>
            <p:ph idx="1"/>
          </p:nvPr>
        </p:nvSpPr>
        <p:spPr>
          <a:xfrm>
            <a:off x="497150" y="408373"/>
            <a:ext cx="11274640" cy="6169979"/>
          </a:xfrm>
        </p:spPr>
        <p:txBody>
          <a:bodyPr>
            <a:normAutofit fontScale="92500" lnSpcReduction="20000"/>
          </a:bodyPr>
          <a:lstStyle/>
          <a:p>
            <a:pPr marL="0" indent="0" algn="just">
              <a:buNone/>
            </a:pPr>
            <a:r>
              <a:rPr lang="pt-BR" sz="3000" dirty="0">
                <a:latin typeface="Calisto MT" panose="02040603050505030304" pitchFamily="18" charset="0"/>
              </a:rPr>
              <a:t>	</a:t>
            </a:r>
            <a:r>
              <a:rPr lang="pt-BR" sz="3000" b="1" dirty="0">
                <a:latin typeface="Calisto MT" panose="02040603050505030304" pitchFamily="18" charset="0"/>
              </a:rPr>
              <a:t>Não sejas tu quem tome a decisão.</a:t>
            </a:r>
          </a:p>
          <a:p>
            <a:pPr marL="0" indent="0" algn="just">
              <a:buNone/>
            </a:pPr>
            <a:r>
              <a:rPr lang="pt-BR" sz="3000" b="1" dirty="0">
                <a:latin typeface="Calisto MT" panose="02040603050505030304" pitchFamily="18" charset="0"/>
              </a:rPr>
              <a:t>	A humildade e a perseverança no dever conseguem modificar comportamentos, reacendendo a chama do entendimento e do amor, momentaneamente apagada.                       </a:t>
            </a:r>
          </a:p>
          <a:p>
            <a:pPr marL="0" indent="0" algn="just">
              <a:buNone/>
            </a:pPr>
            <a:r>
              <a:rPr lang="pt-BR" sz="3000" dirty="0">
                <a:latin typeface="Calisto MT" panose="02040603050505030304" pitchFamily="18" charset="0"/>
              </a:rPr>
              <a:t>	</a:t>
            </a:r>
            <a:r>
              <a:rPr lang="pt-BR" sz="3200" b="1" dirty="0">
                <a:solidFill>
                  <a:srgbClr val="FF0000"/>
                </a:solidFill>
                <a:latin typeface="Calisto MT" panose="02040603050505030304" pitchFamily="18" charset="0"/>
              </a:rPr>
              <a:t>Se alguém não mais deseja, espontaneamente, seguir contigo, não transformes em algema ou prisão.</a:t>
            </a:r>
          </a:p>
          <a:p>
            <a:pPr marL="0" indent="0" algn="just">
              <a:buNone/>
            </a:pPr>
            <a:r>
              <a:rPr lang="pt-BR" sz="3200" b="1" dirty="0">
                <a:latin typeface="Calisto MT" panose="02040603050505030304" pitchFamily="18" charset="0"/>
              </a:rPr>
              <a:t>	Tem paciência e confiança em Deus.</a:t>
            </a:r>
          </a:p>
          <a:p>
            <a:pPr marL="0" indent="0" algn="just">
              <a:buNone/>
            </a:pPr>
            <a:r>
              <a:rPr lang="pt-BR" sz="3200" b="1" dirty="0">
                <a:latin typeface="Calisto MT" panose="02040603050505030304" pitchFamily="18" charset="0"/>
              </a:rPr>
              <a:t>	Quando se modifica uma circunstância ou muda uma situação, não infiras disso que a vida, a felicidade, se acabaram.</a:t>
            </a:r>
          </a:p>
          <a:p>
            <a:pPr marL="0" indent="0" algn="just">
              <a:buNone/>
            </a:pPr>
            <a:r>
              <a:rPr lang="pt-BR" sz="3200" b="1" dirty="0">
                <a:latin typeface="Calisto MT" panose="02040603050505030304" pitchFamily="18" charset="0"/>
              </a:rPr>
              <a:t>	</a:t>
            </a:r>
            <a:r>
              <a:rPr lang="pt-BR" sz="3200" b="1" dirty="0">
                <a:solidFill>
                  <a:srgbClr val="FF0000"/>
                </a:solidFill>
                <a:latin typeface="Calisto MT" panose="02040603050505030304" pitchFamily="18" charset="0"/>
              </a:rPr>
              <a:t>Se te encontrares ao lado de um cônjuge difícil, ama-o, assim mesmo, sem deserção, fazendo dele a alma </a:t>
            </a:r>
            <a:r>
              <a:rPr lang="pt-BR" sz="3200" b="1" dirty="0">
                <a:latin typeface="Calisto MT" panose="02040603050505030304" pitchFamily="18" charset="0"/>
              </a:rPr>
              <a:t>amiga com quem estás incurso pelo pretérito, para a construção de um porvir ditoso que a ambos dará paz, facultando, desse modo, a outros Espíritos que se revincularão pela carne, a ocasião excelente para redenção.</a:t>
            </a:r>
          </a:p>
        </p:txBody>
      </p:sp>
    </p:spTree>
    <p:extLst>
      <p:ext uri="{BB962C8B-B14F-4D97-AF65-F5344CB8AC3E}">
        <p14:creationId xmlns:p14="http://schemas.microsoft.com/office/powerpoint/2010/main" val="3202043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DCAEC7-59E4-4BE2-9770-1E61FF5D5D46}"/>
              </a:ext>
            </a:extLst>
          </p:cNvPr>
          <p:cNvSpPr>
            <a:spLocks noGrp="1"/>
          </p:cNvSpPr>
          <p:nvPr>
            <p:ph type="title"/>
          </p:nvPr>
        </p:nvSpPr>
        <p:spPr>
          <a:xfrm>
            <a:off x="1050879" y="334393"/>
            <a:ext cx="9810604" cy="1216024"/>
          </a:xfrm>
        </p:spPr>
        <p:txBody>
          <a:bodyPr>
            <a:normAutofit/>
          </a:bodyPr>
          <a:lstStyle/>
          <a:p>
            <a:r>
              <a:rPr lang="pt-BR" sz="1800" dirty="0">
                <a:solidFill>
                  <a:srgbClr val="222222"/>
                </a:solidFill>
                <a:effectLst/>
                <a:latin typeface="Arial" panose="020B0604020202020204" pitchFamily="34" charset="0"/>
                <a:ea typeface="Calibri" panose="020F0502020204030204" pitchFamily="34" charset="0"/>
              </a:rPr>
              <a:t>          </a:t>
            </a:r>
            <a:r>
              <a:rPr lang="pt-BR" sz="1800" b="1" dirty="0">
                <a:solidFill>
                  <a:srgbClr val="C00000"/>
                </a:solidFill>
                <a:effectLst/>
                <a:latin typeface="Mistral" panose="03090702030407020403" pitchFamily="66" charset="0"/>
                <a:ea typeface="Calibri" panose="020F0502020204030204" pitchFamily="34" charset="0"/>
              </a:rPr>
              <a:t>Pelo espírito: Joanna de Ângelis</a:t>
            </a:r>
            <a:br>
              <a:rPr lang="pt-BR" sz="1800" b="1" dirty="0">
                <a:solidFill>
                  <a:srgbClr val="C00000"/>
                </a:solidFill>
                <a:effectLst/>
                <a:latin typeface="Mistral" panose="03090702030407020403" pitchFamily="66" charset="0"/>
                <a:ea typeface="Calibri" panose="020F0502020204030204" pitchFamily="34" charset="0"/>
              </a:rPr>
            </a:br>
            <a:r>
              <a:rPr lang="pt-BR" sz="1800" b="1" dirty="0">
                <a:solidFill>
                  <a:srgbClr val="C00000"/>
                </a:solidFill>
                <a:effectLst/>
                <a:latin typeface="Mistral" panose="03090702030407020403" pitchFamily="66" charset="0"/>
                <a:ea typeface="Calibri" panose="020F0502020204030204" pitchFamily="34" charset="0"/>
              </a:rPr>
              <a:t>          Médium: Divaldo Pereira Franco</a:t>
            </a:r>
            <a:br>
              <a:rPr lang="pt-BR" sz="1800" b="1" dirty="0">
                <a:solidFill>
                  <a:srgbClr val="C00000"/>
                </a:solidFill>
                <a:effectLst/>
                <a:latin typeface="Mistral" panose="03090702030407020403" pitchFamily="66" charset="0"/>
                <a:ea typeface="Calibri" panose="020F0502020204030204" pitchFamily="34" charset="0"/>
              </a:rPr>
            </a:br>
            <a:r>
              <a:rPr lang="pt-BR" sz="1800" b="1" dirty="0">
                <a:solidFill>
                  <a:srgbClr val="C00000"/>
                </a:solidFill>
                <a:effectLst/>
                <a:latin typeface="Mistral" panose="03090702030407020403" pitchFamily="66" charset="0"/>
                <a:ea typeface="Calibri" panose="020F0502020204030204" pitchFamily="34" charset="0"/>
              </a:rPr>
              <a:t>          Livro: Adolescência e Vida</a:t>
            </a:r>
            <a:endParaRPr lang="pt-BR" sz="1800" b="1" dirty="0">
              <a:solidFill>
                <a:srgbClr val="C00000"/>
              </a:solidFill>
              <a:latin typeface="Mistral" panose="03090702030407020403" pitchFamily="66" charset="0"/>
            </a:endParaRPr>
          </a:p>
        </p:txBody>
      </p:sp>
      <p:sp>
        <p:nvSpPr>
          <p:cNvPr id="3" name="Espaço Reservado para Conteúdo 2">
            <a:extLst>
              <a:ext uri="{FF2B5EF4-FFF2-40B4-BE49-F238E27FC236}">
                <a16:creationId xmlns:a16="http://schemas.microsoft.com/office/drawing/2014/main" id="{3A3FB0F7-82B6-490F-B7B6-E061A2A73040}"/>
              </a:ext>
            </a:extLst>
          </p:cNvPr>
          <p:cNvSpPr>
            <a:spLocks noGrp="1"/>
          </p:cNvSpPr>
          <p:nvPr>
            <p:ph idx="1"/>
          </p:nvPr>
        </p:nvSpPr>
        <p:spPr>
          <a:xfrm>
            <a:off x="328474" y="1745725"/>
            <a:ext cx="10533009" cy="4428753"/>
          </a:xfrm>
        </p:spPr>
        <p:txBody>
          <a:bodyPr>
            <a:normAutofit/>
          </a:bodyPr>
          <a:lstStyle/>
          <a:p>
            <a:pPr marL="0" indent="0" algn="just">
              <a:buNone/>
            </a:pPr>
            <a:r>
              <a:rPr lang="pt-BR" sz="3000" b="1" dirty="0">
                <a:solidFill>
                  <a:srgbClr val="222222"/>
                </a:solidFill>
                <a:effectLst/>
                <a:latin typeface="Calisto MT" panose="02040603050505030304" pitchFamily="18" charset="0"/>
                <a:ea typeface="Calibri" panose="020F0502020204030204" pitchFamily="34" charset="0"/>
              </a:rPr>
              <a:t>Incontestavelmente, o lar é o melhor educandário, o mais eficiente, porque as lições aí ministradas são vivas e impressionáveis, carregadas de emoção e força. A família, por isso mesmo, é o conjunto de seres que se unem pela consanguinidade para um empreendimento superior, no qual são investidos valores inestimáveis que se conjugam em prol dos resultados felizes que devem ser conseguidos ao largo dos anos, graças ao relacionamento entre pais e filhos, irmãos e parentes.</a:t>
            </a:r>
            <a:endParaRPr lang="pt-BR" sz="3000" b="1" dirty="0">
              <a:latin typeface="Calisto MT" panose="02040603050505030304" pitchFamily="18" charset="0"/>
            </a:endParaRPr>
          </a:p>
        </p:txBody>
      </p:sp>
    </p:spTree>
    <p:extLst>
      <p:ext uri="{BB962C8B-B14F-4D97-AF65-F5344CB8AC3E}">
        <p14:creationId xmlns:p14="http://schemas.microsoft.com/office/powerpoint/2010/main" val="2201974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024E950B-0769-42B3-A9E5-951C27B6E5EC}"/>
              </a:ext>
            </a:extLst>
          </p:cNvPr>
          <p:cNvSpPr>
            <a:spLocks noGrp="1"/>
          </p:cNvSpPr>
          <p:nvPr>
            <p:ph idx="1"/>
          </p:nvPr>
        </p:nvSpPr>
        <p:spPr>
          <a:xfrm>
            <a:off x="361951" y="723900"/>
            <a:ext cx="4822608" cy="5546805"/>
          </a:xfrm>
        </p:spPr>
        <p:txBody>
          <a:bodyPr>
            <a:normAutofit lnSpcReduction="10000"/>
          </a:bodyPr>
          <a:lstStyle/>
          <a:p>
            <a:pPr marL="0" indent="0" algn="just">
              <a:buNone/>
            </a:pPr>
            <a:r>
              <a:rPr lang="pt-BR" sz="3000" b="1" dirty="0">
                <a:effectLst/>
                <a:latin typeface="Calisto MT" panose="02040603050505030304" pitchFamily="18" charset="0"/>
                <a:ea typeface="Calibri" panose="020F0502020204030204" pitchFamily="34" charset="0"/>
                <a:cs typeface="Arial" panose="020B0604020202020204" pitchFamily="34" charset="0"/>
              </a:rPr>
              <a:t> Nem sempre, porém, a família é constituída por Espíritos afins, afetivos, compreensivos e fraternos. Na maioria das vezes a família é formada para auxiliar os equivocados a se recuperarem dos erros morais, a repararem danos que forem causados em outras tentativas nas quais malograram.</a:t>
            </a:r>
            <a:endParaRPr lang="pt-BR" sz="3000" b="1" dirty="0">
              <a:effectLst/>
              <a:latin typeface="Calisto MT" panose="02040603050505030304" pitchFamily="18" charset="0"/>
              <a:ea typeface="Calibri" panose="020F0502020204030204" pitchFamily="34" charset="0"/>
              <a:cs typeface="Times New Roman" panose="02020603050405020304" pitchFamily="18" charset="0"/>
            </a:endParaRPr>
          </a:p>
          <a:p>
            <a:endParaRPr lang="pt-BR" dirty="0"/>
          </a:p>
        </p:txBody>
      </p:sp>
      <p:pic>
        <p:nvPicPr>
          <p:cNvPr id="5" name="Imagem 4" descr="Uma imagem contendo pessoa, segurando, mão, jovem&#10;&#10;Descrição gerada automaticamente">
            <a:extLst>
              <a:ext uri="{FF2B5EF4-FFF2-40B4-BE49-F238E27FC236}">
                <a16:creationId xmlns:a16="http://schemas.microsoft.com/office/drawing/2014/main" id="{A75CD071-0E05-47F9-8485-53B6FA5E3BC2}"/>
              </a:ext>
            </a:extLst>
          </p:cNvPr>
          <p:cNvPicPr>
            <a:picLocks noChangeAspect="1"/>
          </p:cNvPicPr>
          <p:nvPr/>
        </p:nvPicPr>
        <p:blipFill rotWithShape="1">
          <a:blip r:embed="rId2">
            <a:extLst>
              <a:ext uri="{28A0092B-C50C-407E-A947-70E740481C1C}">
                <a14:useLocalDpi xmlns:a14="http://schemas.microsoft.com/office/drawing/2010/main" val="0"/>
              </a:ext>
            </a:extLst>
          </a:blip>
          <a:srcRect l="17095" r="15462"/>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34902660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C6FB37-4AC3-4F56-89FB-C39A8AE1CF22}"/>
              </a:ext>
            </a:extLst>
          </p:cNvPr>
          <p:cNvSpPr>
            <a:spLocks noGrp="1"/>
          </p:cNvSpPr>
          <p:nvPr>
            <p:ph type="title"/>
          </p:nvPr>
        </p:nvSpPr>
        <p:spPr>
          <a:xfrm>
            <a:off x="2119855" y="82843"/>
            <a:ext cx="8680258" cy="495299"/>
          </a:xfrm>
        </p:spPr>
        <p:txBody>
          <a:bodyPr>
            <a:noAutofit/>
          </a:bodyPr>
          <a:lstStyle/>
          <a:p>
            <a:pPr algn="ctr"/>
            <a:r>
              <a:rPr lang="pt-BR" sz="3000" b="1" dirty="0">
                <a:solidFill>
                  <a:srgbClr val="C00000"/>
                </a:solidFill>
                <a:latin typeface="Mistral" panose="03090702030407020403" pitchFamily="66" charset="0"/>
              </a:rPr>
              <a:t>Jesus e a Mulher samaritana</a:t>
            </a:r>
          </a:p>
        </p:txBody>
      </p:sp>
      <p:pic>
        <p:nvPicPr>
          <p:cNvPr id="4" name="Jesus e a Mulher Samaritana">
            <a:hlinkClick r:id="" action="ppaction://media"/>
            <a:extLst>
              <a:ext uri="{FF2B5EF4-FFF2-40B4-BE49-F238E27FC236}">
                <a16:creationId xmlns:a16="http://schemas.microsoft.com/office/drawing/2014/main" id="{B6AA4244-0CF8-4037-AEFF-E96D587723B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0" y="723900"/>
            <a:ext cx="12192000" cy="6134099"/>
          </a:xfrm>
        </p:spPr>
      </p:pic>
    </p:spTree>
    <p:extLst>
      <p:ext uri="{BB962C8B-B14F-4D97-AF65-F5344CB8AC3E}">
        <p14:creationId xmlns:p14="http://schemas.microsoft.com/office/powerpoint/2010/main" val="2319314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629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C7377F3D-11F1-4415-98A5-84B3CA082243}"/>
              </a:ext>
            </a:extLst>
          </p:cNvPr>
          <p:cNvSpPr>
            <a:spLocks noGrp="1"/>
          </p:cNvSpPr>
          <p:nvPr>
            <p:ph idx="1"/>
          </p:nvPr>
        </p:nvSpPr>
        <p:spPr>
          <a:xfrm>
            <a:off x="561975" y="847726"/>
            <a:ext cx="7456085" cy="5406652"/>
          </a:xfrm>
        </p:spPr>
        <p:txBody>
          <a:bodyPr>
            <a:normAutofit fontScale="85000" lnSpcReduction="20000"/>
          </a:bodyPr>
          <a:lstStyle/>
          <a:p>
            <a:pPr marL="0" indent="0" algn="just">
              <a:buNone/>
            </a:pPr>
            <a:r>
              <a:rPr lang="pt-BR" sz="3500" b="1" dirty="0">
                <a:effectLst/>
                <a:latin typeface="Calisto MT" panose="02040603050505030304" pitchFamily="18" charset="0"/>
                <a:ea typeface="Calibri" panose="020F0502020204030204" pitchFamily="34" charset="0"/>
              </a:rPr>
              <a:t>Assim, pois, há famílias-bênção e famílias-provação. As primeiras são aquelas que reúnem os Espíritos que se identificam nos ideais do lar, na compreensão dos deveres, na busca do crescimento moral, beneficiando-se pela harmonia frequente e pela fraternidade habitual. As outras são caracterizadas pelos conflitos que se apresentam desde cedo, nas animosidades entre os seus membros, nas disputas alucinadas, nos conflitos contínuos, nas revoltas sem descanso.</a:t>
            </a:r>
          </a:p>
          <a:p>
            <a:pPr marL="0" indent="0">
              <a:buNone/>
            </a:pPr>
            <a:br>
              <a:rPr lang="pt-BR" dirty="0">
                <a:effectLst/>
                <a:latin typeface="Arial" panose="020B0604020202020204" pitchFamily="34" charset="0"/>
                <a:ea typeface="Calibri" panose="020F0502020204030204" pitchFamily="34" charset="0"/>
              </a:rPr>
            </a:br>
            <a:endParaRPr lang="pt-BR" dirty="0"/>
          </a:p>
        </p:txBody>
      </p:sp>
      <p:pic>
        <p:nvPicPr>
          <p:cNvPr id="5" name="Imagem 4" descr="Uma imagem contendo pessoa, no interior, mesa, mulher&#10;&#10;Descrição gerada automaticamente">
            <a:extLst>
              <a:ext uri="{FF2B5EF4-FFF2-40B4-BE49-F238E27FC236}">
                <a16:creationId xmlns:a16="http://schemas.microsoft.com/office/drawing/2014/main" id="{537D31F6-5151-4D74-BA98-BC8D499D71EC}"/>
              </a:ext>
            </a:extLst>
          </p:cNvPr>
          <p:cNvPicPr>
            <a:picLocks noChangeAspect="1"/>
          </p:cNvPicPr>
          <p:nvPr/>
        </p:nvPicPr>
        <p:blipFill rotWithShape="1">
          <a:blip r:embed="rId2">
            <a:extLst>
              <a:ext uri="{28A0092B-C50C-407E-A947-70E740481C1C}">
                <a14:useLocalDpi xmlns:a14="http://schemas.microsoft.com/office/drawing/2010/main" val="0"/>
              </a:ext>
            </a:extLst>
          </a:blip>
          <a:srcRect l="28485" r="30452" b="-1"/>
          <a:stretch/>
        </p:blipFill>
        <p:spPr>
          <a:xfrm>
            <a:off x="7968222" y="2"/>
            <a:ext cx="4223778" cy="6865951"/>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Tree>
    <p:extLst>
      <p:ext uri="{BB962C8B-B14F-4D97-AF65-F5344CB8AC3E}">
        <p14:creationId xmlns:p14="http://schemas.microsoft.com/office/powerpoint/2010/main" val="2225862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269546EE-A114-4D19-A904-2331E01CE0BF}"/>
              </a:ext>
            </a:extLst>
          </p:cNvPr>
          <p:cNvSpPr>
            <a:spLocks noGrp="1"/>
          </p:cNvSpPr>
          <p:nvPr>
            <p:ph idx="1"/>
          </p:nvPr>
        </p:nvSpPr>
        <p:spPr>
          <a:xfrm>
            <a:off x="988736" y="840350"/>
            <a:ext cx="9850900" cy="5177299"/>
          </a:xfrm>
        </p:spPr>
        <p:txBody>
          <a:bodyPr>
            <a:noAutofit/>
          </a:bodyPr>
          <a:lstStyle/>
          <a:p>
            <a:pPr marL="0" indent="0" algn="just">
              <a:buNone/>
            </a:pPr>
            <a:r>
              <a:rPr lang="pt-BR" sz="3000" b="1" dirty="0">
                <a:solidFill>
                  <a:srgbClr val="222222"/>
                </a:solidFill>
                <a:effectLst/>
                <a:latin typeface="Calisto MT" panose="02040603050505030304" pitchFamily="18" charset="0"/>
                <a:ea typeface="Calibri" panose="020F0502020204030204" pitchFamily="34" charset="0"/>
              </a:rPr>
              <a:t>Amantes que se corromperam, e se abandonaram, renascem na condição de pais e filhos, a fim de alterarem um comportamento afetivo e sublimarem as aspirações; inimigos que se atiraram em duelos políticos, religiosos, afetivos, esgrimindo armas e ferindo-se, matando-se, retornam quase sempre na mesma consanguinidade, a fim de superarem as antipatias remanescentes; traidores de ontem agora se refugiam ao lado das vítimas para conseguirem o seu perdão, vestindo a indumentária do parentesco próximo, porque ninguém foge dos seus atos. </a:t>
            </a:r>
            <a:endParaRPr lang="pt-BR" sz="3000" b="1" dirty="0">
              <a:latin typeface="Calisto MT" panose="02040603050505030304" pitchFamily="18" charset="0"/>
            </a:endParaRPr>
          </a:p>
        </p:txBody>
      </p:sp>
    </p:spTree>
    <p:extLst>
      <p:ext uri="{BB962C8B-B14F-4D97-AF65-F5344CB8AC3E}">
        <p14:creationId xmlns:p14="http://schemas.microsoft.com/office/powerpoint/2010/main" val="16433576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A18B8F2-142B-4003-B90D-359297705B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51"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DA653340-0C91-436D-8939-E9746D4B6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50" y="-15106"/>
            <a:ext cx="6958758" cy="6263354"/>
          </a:xfrm>
          <a:custGeom>
            <a:avLst/>
            <a:gdLst>
              <a:gd name="connsiteX0" fmla="*/ 0 w 6950807"/>
              <a:gd name="connsiteY0" fmla="*/ 0 h 6263354"/>
              <a:gd name="connsiteX1" fmla="*/ 6940404 w 6950807"/>
              <a:gd name="connsiteY1" fmla="*/ 0 h 6263354"/>
              <a:gd name="connsiteX2" fmla="*/ 6950807 w 6950807"/>
              <a:gd name="connsiteY2" fmla="*/ 57269 h 6263354"/>
              <a:gd name="connsiteX3" fmla="*/ 6935789 w 6950807"/>
              <a:gd name="connsiteY3" fmla="*/ 111727 h 6263354"/>
              <a:gd name="connsiteX4" fmla="*/ 6926163 w 6950807"/>
              <a:gd name="connsiteY4" fmla="*/ 122319 h 6263354"/>
              <a:gd name="connsiteX5" fmla="*/ 6879726 w 6950807"/>
              <a:gd name="connsiteY5" fmla="*/ 153502 h 6263354"/>
              <a:gd name="connsiteX6" fmla="*/ 6878416 w 6950807"/>
              <a:gd name="connsiteY6" fmla="*/ 197479 h 6263354"/>
              <a:gd name="connsiteX7" fmla="*/ 6844672 w 6950807"/>
              <a:gd name="connsiteY7" fmla="*/ 235660 h 6263354"/>
              <a:gd name="connsiteX8" fmla="*/ 6843548 w 6950807"/>
              <a:gd name="connsiteY8" fmla="*/ 243659 h 6263354"/>
              <a:gd name="connsiteX9" fmla="*/ 6832960 w 6950807"/>
              <a:gd name="connsiteY9" fmla="*/ 274879 h 6263354"/>
              <a:gd name="connsiteX10" fmla="*/ 6817103 w 6950807"/>
              <a:gd name="connsiteY10" fmla="*/ 310247 h 6263354"/>
              <a:gd name="connsiteX11" fmla="*/ 6754862 w 6950807"/>
              <a:gd name="connsiteY11" fmla="*/ 362877 h 6263354"/>
              <a:gd name="connsiteX12" fmla="*/ 6729472 w 6950807"/>
              <a:gd name="connsiteY12" fmla="*/ 442939 h 6263354"/>
              <a:gd name="connsiteX13" fmla="*/ 6667299 w 6950807"/>
              <a:gd name="connsiteY13" fmla="*/ 619761 h 6263354"/>
              <a:gd name="connsiteX14" fmla="*/ 6655038 w 6950807"/>
              <a:gd name="connsiteY14" fmla="*/ 691556 h 6263354"/>
              <a:gd name="connsiteX15" fmla="*/ 6648865 w 6950807"/>
              <a:gd name="connsiteY15" fmla="*/ 787174 h 6263354"/>
              <a:gd name="connsiteX16" fmla="*/ 6560353 w 6950807"/>
              <a:gd name="connsiteY16" fmla="*/ 925327 h 6263354"/>
              <a:gd name="connsiteX17" fmla="*/ 6435425 w 6950807"/>
              <a:gd name="connsiteY17" fmla="*/ 1171290 h 6263354"/>
              <a:gd name="connsiteX18" fmla="*/ 6364558 w 6950807"/>
              <a:gd name="connsiteY18" fmla="*/ 1261205 h 6263354"/>
              <a:gd name="connsiteX19" fmla="*/ 6311247 w 6950807"/>
              <a:gd name="connsiteY19" fmla="*/ 1322003 h 6263354"/>
              <a:gd name="connsiteX20" fmla="*/ 6283544 w 6950807"/>
              <a:gd name="connsiteY20" fmla="*/ 1371053 h 6263354"/>
              <a:gd name="connsiteX21" fmla="*/ 6254261 w 6950807"/>
              <a:gd name="connsiteY21" fmla="*/ 1443811 h 6263354"/>
              <a:gd name="connsiteX22" fmla="*/ 6220029 w 6950807"/>
              <a:gd name="connsiteY22" fmla="*/ 1535820 h 6263354"/>
              <a:gd name="connsiteX23" fmla="*/ 6212575 w 6950807"/>
              <a:gd name="connsiteY23" fmla="*/ 1599591 h 6263354"/>
              <a:gd name="connsiteX24" fmla="*/ 6209141 w 6950807"/>
              <a:gd name="connsiteY24" fmla="*/ 1628086 h 6263354"/>
              <a:gd name="connsiteX25" fmla="*/ 6208823 w 6950807"/>
              <a:gd name="connsiteY25" fmla="*/ 1628513 h 6263354"/>
              <a:gd name="connsiteX26" fmla="*/ 6190100 w 6950807"/>
              <a:gd name="connsiteY26" fmla="*/ 1654874 h 6263354"/>
              <a:gd name="connsiteX27" fmla="*/ 6148233 w 6950807"/>
              <a:gd name="connsiteY27" fmla="*/ 1725417 h 6263354"/>
              <a:gd name="connsiteX28" fmla="*/ 6123002 w 6950807"/>
              <a:gd name="connsiteY28" fmla="*/ 1767427 h 6263354"/>
              <a:gd name="connsiteX29" fmla="*/ 6070380 w 6950807"/>
              <a:gd name="connsiteY29" fmla="*/ 1892939 h 6263354"/>
              <a:gd name="connsiteX30" fmla="*/ 6018708 w 6950807"/>
              <a:gd name="connsiteY30" fmla="*/ 2134444 h 6263354"/>
              <a:gd name="connsiteX31" fmla="*/ 5992354 w 6950807"/>
              <a:gd name="connsiteY31" fmla="*/ 2198892 h 6263354"/>
              <a:gd name="connsiteX32" fmla="*/ 5982901 w 6950807"/>
              <a:gd name="connsiteY32" fmla="*/ 2204718 h 6263354"/>
              <a:gd name="connsiteX33" fmla="*/ 5976085 w 6950807"/>
              <a:gd name="connsiteY33" fmla="*/ 2223345 h 6263354"/>
              <a:gd name="connsiteX34" fmla="*/ 5968612 w 6950807"/>
              <a:gd name="connsiteY34" fmla="*/ 2244929 h 6263354"/>
              <a:gd name="connsiteX35" fmla="*/ 5948134 w 6950807"/>
              <a:gd name="connsiteY35" fmla="*/ 2265228 h 6263354"/>
              <a:gd name="connsiteX36" fmla="*/ 5946387 w 6950807"/>
              <a:gd name="connsiteY36" fmla="*/ 2273755 h 6263354"/>
              <a:gd name="connsiteX37" fmla="*/ 5940768 w 6950807"/>
              <a:gd name="connsiteY37" fmla="*/ 2284532 h 6263354"/>
              <a:gd name="connsiteX38" fmla="*/ 5940171 w 6950807"/>
              <a:gd name="connsiteY38" fmla="*/ 2284543 h 6263354"/>
              <a:gd name="connsiteX39" fmla="*/ 5919217 w 6950807"/>
              <a:gd name="connsiteY39" fmla="*/ 2328308 h 6263354"/>
              <a:gd name="connsiteX40" fmla="*/ 5895354 w 6950807"/>
              <a:gd name="connsiteY40" fmla="*/ 2375061 h 6263354"/>
              <a:gd name="connsiteX41" fmla="*/ 5846917 w 6950807"/>
              <a:gd name="connsiteY41" fmla="*/ 2403673 h 6263354"/>
              <a:gd name="connsiteX42" fmla="*/ 5828950 w 6950807"/>
              <a:gd name="connsiteY42" fmla="*/ 2467946 h 6263354"/>
              <a:gd name="connsiteX43" fmla="*/ 5778751 w 6950807"/>
              <a:gd name="connsiteY43" fmla="*/ 2558153 h 6263354"/>
              <a:gd name="connsiteX44" fmla="*/ 5766677 w 6950807"/>
              <a:gd name="connsiteY44" fmla="*/ 2618352 h 6263354"/>
              <a:gd name="connsiteX45" fmla="*/ 5711691 w 6950807"/>
              <a:gd name="connsiteY45" fmla="*/ 2813181 h 6263354"/>
              <a:gd name="connsiteX46" fmla="*/ 5632865 w 6950807"/>
              <a:gd name="connsiteY46" fmla="*/ 3016049 h 6263354"/>
              <a:gd name="connsiteX47" fmla="*/ 5593801 w 6950807"/>
              <a:gd name="connsiteY47" fmla="*/ 3111205 h 6263354"/>
              <a:gd name="connsiteX48" fmla="*/ 5502533 w 6950807"/>
              <a:gd name="connsiteY48" fmla="*/ 3259056 h 6263354"/>
              <a:gd name="connsiteX49" fmla="*/ 5393573 w 6950807"/>
              <a:gd name="connsiteY49" fmla="*/ 3436601 h 6263354"/>
              <a:gd name="connsiteX50" fmla="*/ 5370905 w 6950807"/>
              <a:gd name="connsiteY50" fmla="*/ 3536371 h 6263354"/>
              <a:gd name="connsiteX51" fmla="*/ 5315748 w 6950807"/>
              <a:gd name="connsiteY51" fmla="*/ 3583316 h 6263354"/>
              <a:gd name="connsiteX52" fmla="*/ 5310843 w 6950807"/>
              <a:gd name="connsiteY52" fmla="*/ 3586184 h 6263354"/>
              <a:gd name="connsiteX53" fmla="*/ 5285951 w 6950807"/>
              <a:gd name="connsiteY53" fmla="*/ 3601045 h 6263354"/>
              <a:gd name="connsiteX54" fmla="*/ 5261707 w 6950807"/>
              <a:gd name="connsiteY54" fmla="*/ 3621267 h 6263354"/>
              <a:gd name="connsiteX55" fmla="*/ 5244645 w 6950807"/>
              <a:gd name="connsiteY55" fmla="*/ 3653006 h 6263354"/>
              <a:gd name="connsiteX56" fmla="*/ 5196556 w 6950807"/>
              <a:gd name="connsiteY56" fmla="*/ 3760667 h 6263354"/>
              <a:gd name="connsiteX57" fmla="*/ 5140091 w 6950807"/>
              <a:gd name="connsiteY57" fmla="*/ 3851089 h 6263354"/>
              <a:gd name="connsiteX58" fmla="*/ 5098366 w 6950807"/>
              <a:gd name="connsiteY58" fmla="*/ 3929294 h 6263354"/>
              <a:gd name="connsiteX59" fmla="*/ 5064858 w 6950807"/>
              <a:gd name="connsiteY59" fmla="*/ 3972981 h 6263354"/>
              <a:gd name="connsiteX60" fmla="*/ 5061745 w 6950807"/>
              <a:gd name="connsiteY60" fmla="*/ 3993492 h 6263354"/>
              <a:gd name="connsiteX61" fmla="*/ 5046631 w 6950807"/>
              <a:gd name="connsiteY61" fmla="*/ 3999129 h 6263354"/>
              <a:gd name="connsiteX62" fmla="*/ 5018715 w 6950807"/>
              <a:gd name="connsiteY62" fmla="*/ 4022829 h 6263354"/>
              <a:gd name="connsiteX63" fmla="*/ 4916132 w 6950807"/>
              <a:gd name="connsiteY63" fmla="*/ 4073446 h 6263354"/>
              <a:gd name="connsiteX64" fmla="*/ 4887899 w 6950807"/>
              <a:gd name="connsiteY64" fmla="*/ 4084508 h 6263354"/>
              <a:gd name="connsiteX65" fmla="*/ 4829160 w 6950807"/>
              <a:gd name="connsiteY65" fmla="*/ 4132817 h 6263354"/>
              <a:gd name="connsiteX66" fmla="*/ 4737273 w 6950807"/>
              <a:gd name="connsiteY66" fmla="*/ 4221326 h 6263354"/>
              <a:gd name="connsiteX67" fmla="*/ 4716550 w 6950807"/>
              <a:gd name="connsiteY67" fmla="*/ 4238238 h 6263354"/>
              <a:gd name="connsiteX68" fmla="*/ 4694116 w 6950807"/>
              <a:gd name="connsiteY68" fmla="*/ 4245104 h 6263354"/>
              <a:gd name="connsiteX69" fmla="*/ 4684883 w 6950807"/>
              <a:gd name="connsiteY69" fmla="*/ 4240009 h 6263354"/>
              <a:gd name="connsiteX70" fmla="*/ 4672744 w 6950807"/>
              <a:gd name="connsiteY70" fmla="*/ 4248081 h 6263354"/>
              <a:gd name="connsiteX71" fmla="*/ 4668551 w 6950807"/>
              <a:gd name="connsiteY71" fmla="*/ 4248624 h 6263354"/>
              <a:gd name="connsiteX72" fmla="*/ 4645463 w 6950807"/>
              <a:gd name="connsiteY72" fmla="*/ 4253346 h 6263354"/>
              <a:gd name="connsiteX73" fmla="*/ 4620155 w 6950807"/>
              <a:gd name="connsiteY73" fmla="*/ 4303247 h 6263354"/>
              <a:gd name="connsiteX74" fmla="*/ 4569293 w 6950807"/>
              <a:gd name="connsiteY74" fmla="*/ 4331884 h 6263354"/>
              <a:gd name="connsiteX75" fmla="*/ 4362878 w 6950807"/>
              <a:gd name="connsiteY75" fmla="*/ 4483674 h 6263354"/>
              <a:gd name="connsiteX76" fmla="*/ 4215533 w 6950807"/>
              <a:gd name="connsiteY76" fmla="*/ 4677057 h 6263354"/>
              <a:gd name="connsiteX77" fmla="*/ 4082433 w 6950807"/>
              <a:gd name="connsiteY77" fmla="*/ 4778716 h 6263354"/>
              <a:gd name="connsiteX78" fmla="*/ 3944222 w 6950807"/>
              <a:gd name="connsiteY78" fmla="*/ 4888264 h 6263354"/>
              <a:gd name="connsiteX79" fmla="*/ 3265354 w 6950807"/>
              <a:gd name="connsiteY79" fmla="*/ 5018367 h 6263354"/>
              <a:gd name="connsiteX80" fmla="*/ 2929449 w 6950807"/>
              <a:gd name="connsiteY80" fmla="*/ 5063084 h 6263354"/>
              <a:gd name="connsiteX81" fmla="*/ 2809178 w 6950807"/>
              <a:gd name="connsiteY81" fmla="*/ 5074031 h 6263354"/>
              <a:gd name="connsiteX82" fmla="*/ 2537607 w 6950807"/>
              <a:gd name="connsiteY82" fmla="*/ 5248799 h 6263354"/>
              <a:gd name="connsiteX83" fmla="*/ 2035212 w 6950807"/>
              <a:gd name="connsiteY83" fmla="*/ 5444792 h 6263354"/>
              <a:gd name="connsiteX84" fmla="*/ 1792070 w 6950807"/>
              <a:gd name="connsiteY84" fmla="*/ 5751012 h 6263354"/>
              <a:gd name="connsiteX85" fmla="*/ 1484566 w 6950807"/>
              <a:gd name="connsiteY85" fmla="*/ 5795703 h 6263354"/>
              <a:gd name="connsiteX86" fmla="*/ 1406155 w 6950807"/>
              <a:gd name="connsiteY86" fmla="*/ 5805381 h 6263354"/>
              <a:gd name="connsiteX87" fmla="*/ 1300798 w 6950807"/>
              <a:gd name="connsiteY87" fmla="*/ 5821755 h 6263354"/>
              <a:gd name="connsiteX88" fmla="*/ 1263745 w 6950807"/>
              <a:gd name="connsiteY88" fmla="*/ 5831133 h 6263354"/>
              <a:gd name="connsiteX89" fmla="*/ 1192887 w 6950807"/>
              <a:gd name="connsiteY89" fmla="*/ 5832643 h 6263354"/>
              <a:gd name="connsiteX90" fmla="*/ 1147244 w 6950807"/>
              <a:gd name="connsiteY90" fmla="*/ 5836022 h 6263354"/>
              <a:gd name="connsiteX91" fmla="*/ 1153132 w 6950807"/>
              <a:gd name="connsiteY91" fmla="*/ 5872012 h 6263354"/>
              <a:gd name="connsiteX92" fmla="*/ 1114941 w 6950807"/>
              <a:gd name="connsiteY92" fmla="*/ 5885161 h 6263354"/>
              <a:gd name="connsiteX93" fmla="*/ 1065349 w 6950807"/>
              <a:gd name="connsiteY93" fmla="*/ 5862431 h 6263354"/>
              <a:gd name="connsiteX94" fmla="*/ 1014267 w 6950807"/>
              <a:gd name="connsiteY94" fmla="*/ 5866091 h 6263354"/>
              <a:gd name="connsiteX95" fmla="*/ 983606 w 6950807"/>
              <a:gd name="connsiteY95" fmla="*/ 5867891 h 6263354"/>
              <a:gd name="connsiteX96" fmla="*/ 907443 w 6950807"/>
              <a:gd name="connsiteY96" fmla="*/ 5924222 h 6263354"/>
              <a:gd name="connsiteX97" fmla="*/ 808988 w 6950807"/>
              <a:gd name="connsiteY97" fmla="*/ 6030723 h 6263354"/>
              <a:gd name="connsiteX98" fmla="*/ 771869 w 6950807"/>
              <a:gd name="connsiteY98" fmla="*/ 6049136 h 6263354"/>
              <a:gd name="connsiteX99" fmla="*/ 762837 w 6950807"/>
              <a:gd name="connsiteY99" fmla="*/ 6041841 h 6263354"/>
              <a:gd name="connsiteX100" fmla="*/ 725766 w 6950807"/>
              <a:gd name="connsiteY100" fmla="*/ 6106158 h 6263354"/>
              <a:gd name="connsiteX101" fmla="*/ 642403 w 6950807"/>
              <a:gd name="connsiteY101" fmla="*/ 6121330 h 6263354"/>
              <a:gd name="connsiteX102" fmla="*/ 574806 w 6950807"/>
              <a:gd name="connsiteY102" fmla="*/ 6120127 h 6263354"/>
              <a:gd name="connsiteX103" fmla="*/ 538930 w 6950807"/>
              <a:gd name="connsiteY103" fmla="*/ 6124917 h 6263354"/>
              <a:gd name="connsiteX104" fmla="*/ 510574 w 6950807"/>
              <a:gd name="connsiteY104" fmla="*/ 6122341 h 6263354"/>
              <a:gd name="connsiteX105" fmla="*/ 450510 w 6950807"/>
              <a:gd name="connsiteY105" fmla="*/ 6148398 h 6263354"/>
              <a:gd name="connsiteX106" fmla="*/ 356013 w 6950807"/>
              <a:gd name="connsiteY106" fmla="*/ 6205222 h 6263354"/>
              <a:gd name="connsiteX107" fmla="*/ 236857 w 6950807"/>
              <a:gd name="connsiteY107" fmla="*/ 6239286 h 6263354"/>
              <a:gd name="connsiteX108" fmla="*/ 185407 w 6950807"/>
              <a:gd name="connsiteY108" fmla="*/ 6245463 h 6263354"/>
              <a:gd name="connsiteX109" fmla="*/ 0 w 6950807"/>
              <a:gd name="connsiteY109" fmla="*/ 6228236 h 6263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950807" h="6263354">
                <a:moveTo>
                  <a:pt x="0" y="0"/>
                </a:moveTo>
                <a:lnTo>
                  <a:pt x="6940404" y="0"/>
                </a:lnTo>
                <a:lnTo>
                  <a:pt x="6950807" y="57269"/>
                </a:lnTo>
                <a:lnTo>
                  <a:pt x="6935789" y="111727"/>
                </a:lnTo>
                <a:lnTo>
                  <a:pt x="6926163" y="122319"/>
                </a:lnTo>
                <a:lnTo>
                  <a:pt x="6879726" y="153502"/>
                </a:lnTo>
                <a:cubicBezTo>
                  <a:pt x="6916212" y="185737"/>
                  <a:pt x="6838837" y="179343"/>
                  <a:pt x="6878416" y="197479"/>
                </a:cubicBezTo>
                <a:cubicBezTo>
                  <a:pt x="6869118" y="214628"/>
                  <a:pt x="6852557" y="226581"/>
                  <a:pt x="6844672" y="235660"/>
                </a:cubicBezTo>
                <a:lnTo>
                  <a:pt x="6843548" y="243659"/>
                </a:lnTo>
                <a:lnTo>
                  <a:pt x="6832960" y="274879"/>
                </a:lnTo>
                <a:lnTo>
                  <a:pt x="6817103" y="310247"/>
                </a:lnTo>
                <a:cubicBezTo>
                  <a:pt x="6805621" y="325743"/>
                  <a:pt x="6767159" y="347668"/>
                  <a:pt x="6754862" y="362877"/>
                </a:cubicBezTo>
                <a:cubicBezTo>
                  <a:pt x="6742330" y="398815"/>
                  <a:pt x="6749000" y="389979"/>
                  <a:pt x="6729472" y="442939"/>
                </a:cubicBezTo>
                <a:cubicBezTo>
                  <a:pt x="6698994" y="494707"/>
                  <a:pt x="6694052" y="559653"/>
                  <a:pt x="6667299" y="619761"/>
                </a:cubicBezTo>
                <a:lnTo>
                  <a:pt x="6655038" y="691556"/>
                </a:lnTo>
                <a:lnTo>
                  <a:pt x="6648865" y="787174"/>
                </a:lnTo>
                <a:cubicBezTo>
                  <a:pt x="6635949" y="858107"/>
                  <a:pt x="6589857" y="879276"/>
                  <a:pt x="6560353" y="925327"/>
                </a:cubicBezTo>
                <a:lnTo>
                  <a:pt x="6435425" y="1171290"/>
                </a:lnTo>
                <a:lnTo>
                  <a:pt x="6364558" y="1261205"/>
                </a:lnTo>
                <a:lnTo>
                  <a:pt x="6311247" y="1322003"/>
                </a:lnTo>
                <a:cubicBezTo>
                  <a:pt x="6312259" y="1331636"/>
                  <a:pt x="6287426" y="1362963"/>
                  <a:pt x="6283544" y="1371053"/>
                </a:cubicBezTo>
                <a:cubicBezTo>
                  <a:pt x="6278885" y="1392046"/>
                  <a:pt x="6265370" y="1430765"/>
                  <a:pt x="6254261" y="1443811"/>
                </a:cubicBezTo>
                <a:cubicBezTo>
                  <a:pt x="6243675" y="1471273"/>
                  <a:pt x="6226285" y="1520224"/>
                  <a:pt x="6220029" y="1535820"/>
                </a:cubicBezTo>
                <a:lnTo>
                  <a:pt x="6212575" y="1599591"/>
                </a:lnTo>
                <a:lnTo>
                  <a:pt x="6209141" y="1628086"/>
                </a:lnTo>
                <a:lnTo>
                  <a:pt x="6208823" y="1628513"/>
                </a:lnTo>
                <a:cubicBezTo>
                  <a:pt x="6201578" y="1638330"/>
                  <a:pt x="6195013" y="1647437"/>
                  <a:pt x="6190100" y="1654874"/>
                </a:cubicBezTo>
                <a:cubicBezTo>
                  <a:pt x="6194363" y="1701134"/>
                  <a:pt x="6162576" y="1686294"/>
                  <a:pt x="6148233" y="1725417"/>
                </a:cubicBezTo>
                <a:cubicBezTo>
                  <a:pt x="6146043" y="1748964"/>
                  <a:pt x="6140392" y="1761381"/>
                  <a:pt x="6123002" y="1767427"/>
                </a:cubicBezTo>
                <a:cubicBezTo>
                  <a:pt x="6114841" y="1878058"/>
                  <a:pt x="6097878" y="1811703"/>
                  <a:pt x="6070380" y="1892939"/>
                </a:cubicBezTo>
                <a:cubicBezTo>
                  <a:pt x="6049318" y="1965893"/>
                  <a:pt x="6018384" y="2040658"/>
                  <a:pt x="6018708" y="2134444"/>
                </a:cubicBezTo>
                <a:cubicBezTo>
                  <a:pt x="6022239" y="2155556"/>
                  <a:pt x="6010438" y="2184412"/>
                  <a:pt x="5992354" y="2198892"/>
                </a:cubicBezTo>
                <a:cubicBezTo>
                  <a:pt x="5989241" y="2201384"/>
                  <a:pt x="5986057" y="2203347"/>
                  <a:pt x="5982901" y="2204718"/>
                </a:cubicBezTo>
                <a:cubicBezTo>
                  <a:pt x="5981029" y="2209541"/>
                  <a:pt x="5978726" y="2215866"/>
                  <a:pt x="5976085" y="2223345"/>
                </a:cubicBezTo>
                <a:lnTo>
                  <a:pt x="5968612" y="2244929"/>
                </a:lnTo>
                <a:lnTo>
                  <a:pt x="5948134" y="2265228"/>
                </a:lnTo>
                <a:lnTo>
                  <a:pt x="5946387" y="2273755"/>
                </a:lnTo>
                <a:cubicBezTo>
                  <a:pt x="5944649" y="2279331"/>
                  <a:pt x="5942802" y="2282657"/>
                  <a:pt x="5940768" y="2284532"/>
                </a:cubicBezTo>
                <a:lnTo>
                  <a:pt x="5940171" y="2284543"/>
                </a:lnTo>
                <a:lnTo>
                  <a:pt x="5919217" y="2328308"/>
                </a:lnTo>
                <a:cubicBezTo>
                  <a:pt x="5912897" y="2346767"/>
                  <a:pt x="5899449" y="2356984"/>
                  <a:pt x="5895354" y="2375061"/>
                </a:cubicBezTo>
                <a:cubicBezTo>
                  <a:pt x="5862809" y="2374144"/>
                  <a:pt x="5862040" y="2388484"/>
                  <a:pt x="5846917" y="2403673"/>
                </a:cubicBezTo>
                <a:lnTo>
                  <a:pt x="5828950" y="2467946"/>
                </a:lnTo>
                <a:lnTo>
                  <a:pt x="5778751" y="2558153"/>
                </a:lnTo>
                <a:cubicBezTo>
                  <a:pt x="5760079" y="2589441"/>
                  <a:pt x="5779236" y="2571701"/>
                  <a:pt x="5766677" y="2618352"/>
                </a:cubicBezTo>
                <a:cubicBezTo>
                  <a:pt x="5767618" y="2626937"/>
                  <a:pt x="5707125" y="2804857"/>
                  <a:pt x="5711691" y="2813181"/>
                </a:cubicBezTo>
                <a:cubicBezTo>
                  <a:pt x="5661053" y="2925285"/>
                  <a:pt x="5665779" y="2930841"/>
                  <a:pt x="5632865" y="3016049"/>
                </a:cubicBezTo>
                <a:cubicBezTo>
                  <a:pt x="5585911" y="3106332"/>
                  <a:pt x="5622362" y="3008442"/>
                  <a:pt x="5593801" y="3111205"/>
                </a:cubicBezTo>
                <a:cubicBezTo>
                  <a:pt x="5557486" y="3266636"/>
                  <a:pt x="5540320" y="3199468"/>
                  <a:pt x="5502533" y="3259056"/>
                </a:cubicBezTo>
                <a:cubicBezTo>
                  <a:pt x="5471662" y="3294848"/>
                  <a:pt x="5398363" y="3402035"/>
                  <a:pt x="5393573" y="3436601"/>
                </a:cubicBezTo>
                <a:cubicBezTo>
                  <a:pt x="5411790" y="3460787"/>
                  <a:pt x="5363370" y="3505709"/>
                  <a:pt x="5370905" y="3536371"/>
                </a:cubicBezTo>
                <a:cubicBezTo>
                  <a:pt x="5363197" y="3543201"/>
                  <a:pt x="5325158" y="3577878"/>
                  <a:pt x="5315748" y="3583316"/>
                </a:cubicBezTo>
                <a:lnTo>
                  <a:pt x="5310843" y="3586184"/>
                </a:lnTo>
                <a:lnTo>
                  <a:pt x="5285951" y="3601045"/>
                </a:lnTo>
                <a:lnTo>
                  <a:pt x="5261707" y="3621267"/>
                </a:lnTo>
                <a:cubicBezTo>
                  <a:pt x="5254311" y="3629779"/>
                  <a:pt x="5248323" y="3640033"/>
                  <a:pt x="5244645" y="3653006"/>
                </a:cubicBezTo>
                <a:cubicBezTo>
                  <a:pt x="5251494" y="3706080"/>
                  <a:pt x="5185420" y="3693844"/>
                  <a:pt x="5196556" y="3760667"/>
                </a:cubicBezTo>
                <a:cubicBezTo>
                  <a:pt x="5196355" y="3783674"/>
                  <a:pt x="5161174" y="3845291"/>
                  <a:pt x="5140091" y="3851089"/>
                </a:cubicBezTo>
                <a:cubicBezTo>
                  <a:pt x="5131190" y="3862729"/>
                  <a:pt x="5118192" y="3929673"/>
                  <a:pt x="5098366" y="3929294"/>
                </a:cubicBezTo>
                <a:cubicBezTo>
                  <a:pt x="5073388" y="3931514"/>
                  <a:pt x="5086786" y="3988425"/>
                  <a:pt x="5064858" y="3972981"/>
                </a:cubicBezTo>
                <a:lnTo>
                  <a:pt x="5061745" y="3993492"/>
                </a:lnTo>
                <a:lnTo>
                  <a:pt x="5046631" y="3999129"/>
                </a:lnTo>
                <a:cubicBezTo>
                  <a:pt x="5030855" y="4004669"/>
                  <a:pt x="5019475" y="4009692"/>
                  <a:pt x="5018715" y="4022829"/>
                </a:cubicBezTo>
                <a:cubicBezTo>
                  <a:pt x="4996965" y="4035215"/>
                  <a:pt x="4937934" y="4063166"/>
                  <a:pt x="4916132" y="4073446"/>
                </a:cubicBezTo>
                <a:cubicBezTo>
                  <a:pt x="4902556" y="4067386"/>
                  <a:pt x="4897329" y="4079077"/>
                  <a:pt x="4887899" y="4084508"/>
                </a:cubicBezTo>
                <a:cubicBezTo>
                  <a:pt x="4871715" y="4082346"/>
                  <a:pt x="4835784" y="4117000"/>
                  <a:pt x="4829160" y="4132817"/>
                </a:cubicBezTo>
                <a:cubicBezTo>
                  <a:pt x="4818005" y="4182187"/>
                  <a:pt x="4747512" y="4182697"/>
                  <a:pt x="4737273" y="4221326"/>
                </a:cubicBezTo>
                <a:cubicBezTo>
                  <a:pt x="4731077" y="4229203"/>
                  <a:pt x="4724052" y="4234528"/>
                  <a:pt x="4716550" y="4238238"/>
                </a:cubicBezTo>
                <a:lnTo>
                  <a:pt x="4694116" y="4245104"/>
                </a:lnTo>
                <a:lnTo>
                  <a:pt x="4684883" y="4240009"/>
                </a:lnTo>
                <a:lnTo>
                  <a:pt x="4672744" y="4248081"/>
                </a:lnTo>
                <a:lnTo>
                  <a:pt x="4668551" y="4248624"/>
                </a:lnTo>
                <a:cubicBezTo>
                  <a:pt x="4660522" y="4249625"/>
                  <a:pt x="4652707" y="4250888"/>
                  <a:pt x="4645463" y="4253346"/>
                </a:cubicBezTo>
                <a:cubicBezTo>
                  <a:pt x="4670644" y="4288836"/>
                  <a:pt x="4587995" y="4280114"/>
                  <a:pt x="4620155" y="4303247"/>
                </a:cubicBezTo>
                <a:cubicBezTo>
                  <a:pt x="4584730" y="4322934"/>
                  <a:pt x="4624634" y="4339786"/>
                  <a:pt x="4569293" y="4331884"/>
                </a:cubicBezTo>
                <a:cubicBezTo>
                  <a:pt x="4526413" y="4361955"/>
                  <a:pt x="4421838" y="4426145"/>
                  <a:pt x="4362878" y="4483674"/>
                </a:cubicBezTo>
                <a:cubicBezTo>
                  <a:pt x="4330889" y="4514627"/>
                  <a:pt x="4262274" y="4627883"/>
                  <a:pt x="4215533" y="4677057"/>
                </a:cubicBezTo>
                <a:cubicBezTo>
                  <a:pt x="4166258" y="4711482"/>
                  <a:pt x="4144325" y="4767937"/>
                  <a:pt x="4082433" y="4778716"/>
                </a:cubicBezTo>
                <a:cubicBezTo>
                  <a:pt x="4037215" y="4813916"/>
                  <a:pt x="4080401" y="4848321"/>
                  <a:pt x="3944222" y="4888264"/>
                </a:cubicBezTo>
                <a:cubicBezTo>
                  <a:pt x="3684918" y="4942348"/>
                  <a:pt x="3434483" y="4989230"/>
                  <a:pt x="3265354" y="5018367"/>
                </a:cubicBezTo>
                <a:cubicBezTo>
                  <a:pt x="3096225" y="5047503"/>
                  <a:pt x="3019654" y="5060895"/>
                  <a:pt x="2929449" y="5063084"/>
                </a:cubicBezTo>
                <a:cubicBezTo>
                  <a:pt x="2839243" y="5065272"/>
                  <a:pt x="2844050" y="5079411"/>
                  <a:pt x="2809178" y="5074031"/>
                </a:cubicBezTo>
                <a:lnTo>
                  <a:pt x="2537607" y="5248799"/>
                </a:lnTo>
                <a:cubicBezTo>
                  <a:pt x="2410199" y="5268996"/>
                  <a:pt x="2159469" y="5361090"/>
                  <a:pt x="2035212" y="5444792"/>
                </a:cubicBezTo>
                <a:cubicBezTo>
                  <a:pt x="1910957" y="5528494"/>
                  <a:pt x="1889099" y="5643213"/>
                  <a:pt x="1792070" y="5751012"/>
                </a:cubicBezTo>
                <a:lnTo>
                  <a:pt x="1484566" y="5795703"/>
                </a:lnTo>
                <a:cubicBezTo>
                  <a:pt x="1454923" y="5790900"/>
                  <a:pt x="1427565" y="5778005"/>
                  <a:pt x="1406155" y="5805381"/>
                </a:cubicBezTo>
                <a:cubicBezTo>
                  <a:pt x="1367700" y="5812651"/>
                  <a:pt x="1329241" y="5802607"/>
                  <a:pt x="1300798" y="5821755"/>
                </a:cubicBezTo>
                <a:cubicBezTo>
                  <a:pt x="1283458" y="5811210"/>
                  <a:pt x="1269389" y="5808489"/>
                  <a:pt x="1263745" y="5831133"/>
                </a:cubicBezTo>
                <a:cubicBezTo>
                  <a:pt x="1226042" y="5832175"/>
                  <a:pt x="1208377" y="5805418"/>
                  <a:pt x="1192887" y="5832643"/>
                </a:cubicBezTo>
                <a:cubicBezTo>
                  <a:pt x="1146712" y="5776695"/>
                  <a:pt x="1169930" y="5827215"/>
                  <a:pt x="1147244" y="5836022"/>
                </a:cubicBezTo>
                <a:cubicBezTo>
                  <a:pt x="1130414" y="5847391"/>
                  <a:pt x="1171508" y="5868669"/>
                  <a:pt x="1153132" y="5872012"/>
                </a:cubicBezTo>
                <a:cubicBezTo>
                  <a:pt x="1128898" y="5857667"/>
                  <a:pt x="1140784" y="5902732"/>
                  <a:pt x="1114941" y="5885161"/>
                </a:cubicBezTo>
                <a:cubicBezTo>
                  <a:pt x="1111955" y="5851159"/>
                  <a:pt x="1074015" y="5892089"/>
                  <a:pt x="1065349" y="5862431"/>
                </a:cubicBezTo>
                <a:cubicBezTo>
                  <a:pt x="1057315" y="5905008"/>
                  <a:pt x="1035470" y="5852818"/>
                  <a:pt x="1014267" y="5866091"/>
                </a:cubicBezTo>
                <a:cubicBezTo>
                  <a:pt x="1006678" y="5882238"/>
                  <a:pt x="999065" y="5885057"/>
                  <a:pt x="983606" y="5867891"/>
                </a:cubicBezTo>
                <a:cubicBezTo>
                  <a:pt x="949657" y="5946457"/>
                  <a:pt x="949637" y="5893769"/>
                  <a:pt x="907443" y="5924222"/>
                </a:cubicBezTo>
                <a:cubicBezTo>
                  <a:pt x="872468" y="5956169"/>
                  <a:pt x="831950" y="5954949"/>
                  <a:pt x="808988" y="6030723"/>
                </a:cubicBezTo>
                <a:cubicBezTo>
                  <a:pt x="806594" y="6052160"/>
                  <a:pt x="789972" y="6060404"/>
                  <a:pt x="771869" y="6049136"/>
                </a:cubicBezTo>
                <a:cubicBezTo>
                  <a:pt x="768753" y="6047195"/>
                  <a:pt x="765711" y="6044739"/>
                  <a:pt x="762837" y="6041841"/>
                </a:cubicBezTo>
                <a:cubicBezTo>
                  <a:pt x="751252" y="6095388"/>
                  <a:pt x="727945" y="6069978"/>
                  <a:pt x="725766" y="6106158"/>
                </a:cubicBezTo>
                <a:cubicBezTo>
                  <a:pt x="688209" y="6122672"/>
                  <a:pt x="645012" y="6089580"/>
                  <a:pt x="642403" y="6121330"/>
                </a:cubicBezTo>
                <a:cubicBezTo>
                  <a:pt x="620588" y="6120482"/>
                  <a:pt x="581312" y="6085641"/>
                  <a:pt x="574806" y="6120127"/>
                </a:cubicBezTo>
                <a:cubicBezTo>
                  <a:pt x="564871" y="6092697"/>
                  <a:pt x="556339" y="6142408"/>
                  <a:pt x="538930" y="6124917"/>
                </a:cubicBezTo>
                <a:cubicBezTo>
                  <a:pt x="525774" y="6109542"/>
                  <a:pt x="520118" y="6121045"/>
                  <a:pt x="510574" y="6122341"/>
                </a:cubicBezTo>
                <a:cubicBezTo>
                  <a:pt x="494678" y="6110300"/>
                  <a:pt x="457722" y="6132578"/>
                  <a:pt x="450510" y="6148398"/>
                </a:cubicBezTo>
                <a:cubicBezTo>
                  <a:pt x="437411" y="6203264"/>
                  <a:pt x="367751" y="6163165"/>
                  <a:pt x="356013" y="6205222"/>
                </a:cubicBezTo>
                <a:cubicBezTo>
                  <a:pt x="320401" y="6220372"/>
                  <a:pt x="265291" y="6232581"/>
                  <a:pt x="236857" y="6239286"/>
                </a:cubicBezTo>
                <a:cubicBezTo>
                  <a:pt x="201034" y="6243266"/>
                  <a:pt x="239743" y="6287256"/>
                  <a:pt x="185407" y="6245463"/>
                </a:cubicBezTo>
                <a:lnTo>
                  <a:pt x="0" y="6228236"/>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CF93DC6C-1BFD-4414-BF23-471C8831CA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38490" y="3017047"/>
            <a:ext cx="3945709" cy="299528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381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Espaço Reservado para Conteúdo 2">
            <a:extLst>
              <a:ext uri="{FF2B5EF4-FFF2-40B4-BE49-F238E27FC236}">
                <a16:creationId xmlns:a16="http://schemas.microsoft.com/office/drawing/2014/main" id="{EAC1BA25-336A-4F1B-BBF7-0CD63496FCD0}"/>
              </a:ext>
            </a:extLst>
          </p:cNvPr>
          <p:cNvSpPr>
            <a:spLocks noGrp="1"/>
          </p:cNvSpPr>
          <p:nvPr>
            <p:ph idx="1"/>
          </p:nvPr>
        </p:nvSpPr>
        <p:spPr>
          <a:xfrm>
            <a:off x="6589433" y="609752"/>
            <a:ext cx="5440902" cy="5927380"/>
          </a:xfrm>
        </p:spPr>
        <p:txBody>
          <a:bodyPr anchor="ctr">
            <a:normAutofit lnSpcReduction="10000"/>
          </a:bodyPr>
          <a:lstStyle/>
          <a:p>
            <a:pPr marL="0" indent="0">
              <a:buNone/>
            </a:pPr>
            <a:r>
              <a:rPr lang="pt-BR" sz="3000" b="1" dirty="0">
                <a:effectLst/>
                <a:latin typeface="Calisto MT" panose="02040603050505030304" pitchFamily="18" charset="0"/>
                <a:ea typeface="Calibri" panose="020F0502020204030204" pitchFamily="34" charset="0"/>
                <a:cs typeface="Arial" panose="020B0604020202020204" pitchFamily="34" charset="0"/>
              </a:rPr>
              <a:t>Invariavelmente, por falta de estrutura espiritual e desconhecimento da Lei das reencarnações, as pessoas que se reencontram na família, quase sempre, dão vazão aos seus sentimentos e, ao invés de retificar os negativos, mais os fixam nos painéis do inconsciente, gerando novas aversões que complicam o quadro do relacionamento fraternal.</a:t>
            </a:r>
            <a:endParaRPr lang="pt-BR" sz="3000" b="1" dirty="0">
              <a:effectLst/>
              <a:latin typeface="Calisto MT" panose="02040603050505030304" pitchFamily="18" charset="0"/>
              <a:ea typeface="Calibri" panose="020F0502020204030204" pitchFamily="34" charset="0"/>
              <a:cs typeface="Times New Roman" panose="02020603050405020304" pitchFamily="18" charset="0"/>
            </a:endParaRPr>
          </a:p>
          <a:p>
            <a:endParaRPr lang="pt-BR" dirty="0"/>
          </a:p>
        </p:txBody>
      </p:sp>
      <p:pic>
        <p:nvPicPr>
          <p:cNvPr id="5" name="Imagem 4">
            <a:extLst>
              <a:ext uri="{FF2B5EF4-FFF2-40B4-BE49-F238E27FC236}">
                <a16:creationId xmlns:a16="http://schemas.microsoft.com/office/drawing/2014/main" id="{6D266BA1-CEAD-4B2E-86EB-64EEFDEA99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026" y="2609850"/>
            <a:ext cx="5813424" cy="2717775"/>
          </a:xfrm>
          <a:prstGeom prst="rect">
            <a:avLst/>
          </a:prstGeom>
        </p:spPr>
      </p:pic>
      <p:sp>
        <p:nvSpPr>
          <p:cNvPr id="16" name="Rectangle 6">
            <a:extLst>
              <a:ext uri="{FF2B5EF4-FFF2-40B4-BE49-F238E27FC236}">
                <a16:creationId xmlns:a16="http://schemas.microsoft.com/office/drawing/2014/main" id="{8883AD5B-BA1D-4FA6-8AD8-955000251D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51126" y="5841296"/>
            <a:ext cx="1367625"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5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22552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8F717FB8-E06B-4896-9254-030391CB60A9}"/>
              </a:ext>
            </a:extLst>
          </p:cNvPr>
          <p:cNvSpPr>
            <a:spLocks noGrp="1"/>
          </p:cNvSpPr>
          <p:nvPr>
            <p:ph idx="1"/>
          </p:nvPr>
        </p:nvSpPr>
        <p:spPr>
          <a:xfrm>
            <a:off x="1015368" y="1408373"/>
            <a:ext cx="9810604" cy="4428753"/>
          </a:xfrm>
        </p:spPr>
        <p:txBody>
          <a:bodyPr>
            <a:normAutofit fontScale="92500"/>
          </a:bodyPr>
          <a:lstStyle/>
          <a:p>
            <a:pPr marL="0" indent="0" algn="just">
              <a:buNone/>
            </a:pPr>
            <a:r>
              <a:rPr lang="pt-BR" sz="3000" b="1" dirty="0">
                <a:solidFill>
                  <a:srgbClr val="222222"/>
                </a:solidFill>
                <a:effectLst/>
                <a:latin typeface="Calisto MT" panose="02040603050505030304" pitchFamily="18" charset="0"/>
                <a:ea typeface="Calibri" panose="020F0502020204030204" pitchFamily="34" charset="0"/>
                <a:cs typeface="Arial" panose="020B0604020202020204" pitchFamily="34" charset="0"/>
              </a:rPr>
              <a:t>A família equilibrada, isto é, estruturada com respeito e amor, é fundamental para uma sociedade justa e feliz. No entanto, a família começa quando os parceiros se resolvem unir sexualmente, amparados ou não pelo beneplácito das Leis que regem as Nações, respeitando-se mutuamente e compreendendo que, a partir do momento em que nascem os filhos, uma grande, profunda e significativa modificação se deverá dar na estrutura do relacionamento, que agora terá como meta a harmonia e a felicidade do grupo, longe do egoísmo e do interesse imediatista de cada qual.</a:t>
            </a:r>
            <a:endParaRPr lang="pt-BR" sz="3000" b="1" dirty="0">
              <a:effectLst/>
              <a:latin typeface="Calisto MT" panose="02040603050505030304" pitchFamily="18" charset="0"/>
              <a:ea typeface="Calibri" panose="020F0502020204030204" pitchFamily="34" charset="0"/>
              <a:cs typeface="Times New Roman" panose="02020603050405020304" pitchFamily="18" charset="0"/>
            </a:endParaRPr>
          </a:p>
          <a:p>
            <a:endParaRPr lang="pt-BR" dirty="0"/>
          </a:p>
        </p:txBody>
      </p:sp>
    </p:spTree>
    <p:extLst>
      <p:ext uri="{BB962C8B-B14F-4D97-AF65-F5344CB8AC3E}">
        <p14:creationId xmlns:p14="http://schemas.microsoft.com/office/powerpoint/2010/main" val="32101591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666DE11-17E1-4DC7-B2B7-6DA2E6A9C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B52E493E-0B27-4F3C-AA01-17F0A25641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7042" y="1"/>
            <a:ext cx="7354956"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rtigo – ConJur – Dívida de partilha após divórcio não permite penhora de  bem de família, diz STJ – Por Danilo Vital – IRIRGS">
            <a:extLst>
              <a:ext uri="{FF2B5EF4-FFF2-40B4-BE49-F238E27FC236}">
                <a16:creationId xmlns:a16="http://schemas.microsoft.com/office/drawing/2014/main" id="{A7C455F8-9CCC-419E-89E6-3E92B39BA0F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479" r="18696" b="-2"/>
          <a:stretch/>
        </p:blipFill>
        <p:spPr bwMode="auto">
          <a:xfrm>
            <a:off x="5" y="1"/>
            <a:ext cx="6649370" cy="6857999"/>
          </a:xfrm>
          <a:custGeom>
            <a:avLst/>
            <a:gdLst/>
            <a:ahLst/>
            <a:cxnLst/>
            <a:rect l="l" t="t" r="r" b="b"/>
            <a:pathLst>
              <a:path w="7037119" h="6857999">
                <a:moveTo>
                  <a:pt x="0" y="0"/>
                </a:moveTo>
                <a:lnTo>
                  <a:pt x="6964192" y="0"/>
                </a:lnTo>
                <a:lnTo>
                  <a:pt x="6958160" y="70714"/>
                </a:lnTo>
                <a:cubicBezTo>
                  <a:pt x="6951001" y="105084"/>
                  <a:pt x="6926062" y="125041"/>
                  <a:pt x="6922034" y="154825"/>
                </a:cubicBezTo>
                <a:cubicBezTo>
                  <a:pt x="6888738" y="184083"/>
                  <a:pt x="6875225" y="272154"/>
                  <a:pt x="6864029" y="301580"/>
                </a:cubicBezTo>
                <a:cubicBezTo>
                  <a:pt x="6850541" y="382476"/>
                  <a:pt x="6857766" y="543626"/>
                  <a:pt x="6842156" y="642469"/>
                </a:cubicBezTo>
                <a:cubicBezTo>
                  <a:pt x="6828250" y="715553"/>
                  <a:pt x="6832569" y="729947"/>
                  <a:pt x="6802087" y="818449"/>
                </a:cubicBezTo>
                <a:cubicBezTo>
                  <a:pt x="6828151" y="830541"/>
                  <a:pt x="6801214" y="859084"/>
                  <a:pt x="6798684" y="875396"/>
                </a:cubicBezTo>
                <a:cubicBezTo>
                  <a:pt x="6792414" y="895056"/>
                  <a:pt x="6762852" y="912465"/>
                  <a:pt x="6756983" y="952375"/>
                </a:cubicBezTo>
                <a:lnTo>
                  <a:pt x="6758478" y="972424"/>
                </a:lnTo>
                <a:lnTo>
                  <a:pt x="6752651" y="996407"/>
                </a:lnTo>
                <a:cubicBezTo>
                  <a:pt x="6744201" y="1040546"/>
                  <a:pt x="6736270" y="1086165"/>
                  <a:pt x="6716997" y="1091248"/>
                </a:cubicBezTo>
                <a:cubicBezTo>
                  <a:pt x="6678332" y="1122349"/>
                  <a:pt x="6707411" y="1240829"/>
                  <a:pt x="6657090" y="1307489"/>
                </a:cubicBezTo>
                <a:cubicBezTo>
                  <a:pt x="6621135" y="1444387"/>
                  <a:pt x="6524184" y="1590429"/>
                  <a:pt x="6508075" y="1709568"/>
                </a:cubicBezTo>
                <a:cubicBezTo>
                  <a:pt x="6474780" y="1738828"/>
                  <a:pt x="6473953" y="1782449"/>
                  <a:pt x="6462759" y="1811874"/>
                </a:cubicBezTo>
                <a:cubicBezTo>
                  <a:pt x="6449270" y="1892769"/>
                  <a:pt x="6399402" y="2130120"/>
                  <a:pt x="6383790" y="2228963"/>
                </a:cubicBezTo>
                <a:cubicBezTo>
                  <a:pt x="6369883" y="2302046"/>
                  <a:pt x="6399578" y="2316440"/>
                  <a:pt x="6369096" y="2404942"/>
                </a:cubicBezTo>
                <a:cubicBezTo>
                  <a:pt x="6395161" y="2417035"/>
                  <a:pt x="6368224" y="2445577"/>
                  <a:pt x="6365696" y="2461889"/>
                </a:cubicBezTo>
                <a:cubicBezTo>
                  <a:pt x="6359423" y="2481550"/>
                  <a:pt x="6329861" y="2498958"/>
                  <a:pt x="6323990" y="2538869"/>
                </a:cubicBezTo>
                <a:cubicBezTo>
                  <a:pt x="6317721" y="2603362"/>
                  <a:pt x="6317811" y="2723423"/>
                  <a:pt x="6299971" y="2852842"/>
                </a:cubicBezTo>
                <a:cubicBezTo>
                  <a:pt x="6296888" y="2889820"/>
                  <a:pt x="6314227" y="2924069"/>
                  <a:pt x="6305256" y="2965146"/>
                </a:cubicBezTo>
                <a:lnTo>
                  <a:pt x="6297430" y="3010980"/>
                </a:lnTo>
                <a:lnTo>
                  <a:pt x="6301903" y="3017531"/>
                </a:lnTo>
                <a:lnTo>
                  <a:pt x="6312288" y="3141762"/>
                </a:lnTo>
                <a:cubicBezTo>
                  <a:pt x="6310891" y="3148458"/>
                  <a:pt x="6311653" y="3156601"/>
                  <a:pt x="6317307" y="3167974"/>
                </a:cubicBezTo>
                <a:lnTo>
                  <a:pt x="6319343" y="3170223"/>
                </a:lnTo>
                <a:lnTo>
                  <a:pt x="6388791" y="3425292"/>
                </a:lnTo>
                <a:cubicBezTo>
                  <a:pt x="6411564" y="3519098"/>
                  <a:pt x="6451294" y="3670230"/>
                  <a:pt x="6473625" y="3778499"/>
                </a:cubicBezTo>
                <a:cubicBezTo>
                  <a:pt x="6461715" y="3876413"/>
                  <a:pt x="6479795" y="3911499"/>
                  <a:pt x="6488572" y="4010514"/>
                </a:cubicBezTo>
                <a:cubicBezTo>
                  <a:pt x="6537658" y="4041328"/>
                  <a:pt x="6522549" y="4094791"/>
                  <a:pt x="6542727" y="4142824"/>
                </a:cubicBezTo>
                <a:cubicBezTo>
                  <a:pt x="6562367" y="4174785"/>
                  <a:pt x="6560025" y="4194356"/>
                  <a:pt x="6574700" y="4253089"/>
                </a:cubicBezTo>
                <a:lnTo>
                  <a:pt x="6630782" y="4495230"/>
                </a:lnTo>
                <a:cubicBezTo>
                  <a:pt x="6629041" y="4518096"/>
                  <a:pt x="6642831" y="4583613"/>
                  <a:pt x="6657121" y="4592798"/>
                </a:cubicBezTo>
                <a:cubicBezTo>
                  <a:pt x="6662404" y="4605798"/>
                  <a:pt x="6661388" y="4622935"/>
                  <a:pt x="6675304" y="4625784"/>
                </a:cubicBezTo>
                <a:cubicBezTo>
                  <a:pt x="6692614" y="4632048"/>
                  <a:pt x="6678575" y="4686348"/>
                  <a:pt x="6695194" y="4674587"/>
                </a:cubicBezTo>
                <a:cubicBezTo>
                  <a:pt x="6692850" y="4684186"/>
                  <a:pt x="6692968" y="4695174"/>
                  <a:pt x="6694674" y="4706669"/>
                </a:cubicBezTo>
                <a:lnTo>
                  <a:pt x="6696125" y="4712312"/>
                </a:lnTo>
                <a:lnTo>
                  <a:pt x="6683308" y="4752491"/>
                </a:lnTo>
                <a:cubicBezTo>
                  <a:pt x="6668335" y="4814629"/>
                  <a:pt x="6667993" y="4870176"/>
                  <a:pt x="6662625" y="4924134"/>
                </a:cubicBezTo>
                <a:cubicBezTo>
                  <a:pt x="6658601" y="5004697"/>
                  <a:pt x="6700287" y="4943260"/>
                  <a:pt x="6666282" y="5049729"/>
                </a:cubicBezTo>
                <a:cubicBezTo>
                  <a:pt x="6680923" y="5057425"/>
                  <a:pt x="6681720" y="5069899"/>
                  <a:pt x="6674923" y="5092608"/>
                </a:cubicBezTo>
                <a:cubicBezTo>
                  <a:pt x="6674055" y="5131530"/>
                  <a:pt x="6710642" y="5120894"/>
                  <a:pt x="6688949" y="5164561"/>
                </a:cubicBezTo>
                <a:lnTo>
                  <a:pt x="6713476" y="5227429"/>
                </a:lnTo>
                <a:cubicBezTo>
                  <a:pt x="6707551" y="5224995"/>
                  <a:pt x="6700321" y="5279972"/>
                  <a:pt x="6699741" y="5295738"/>
                </a:cubicBezTo>
                <a:cubicBezTo>
                  <a:pt x="6701613" y="5328539"/>
                  <a:pt x="6674230" y="5338382"/>
                  <a:pt x="6698438" y="5353315"/>
                </a:cubicBezTo>
                <a:lnTo>
                  <a:pt x="6705394" y="5356747"/>
                </a:lnTo>
                <a:cubicBezTo>
                  <a:pt x="6705576" y="5359175"/>
                  <a:pt x="6705758" y="5361603"/>
                  <a:pt x="6705941" y="5364029"/>
                </a:cubicBezTo>
                <a:cubicBezTo>
                  <a:pt x="6705372" y="5367899"/>
                  <a:pt x="6703413" y="5370023"/>
                  <a:pt x="6698760" y="5369188"/>
                </a:cubicBezTo>
                <a:cubicBezTo>
                  <a:pt x="6715543" y="5400565"/>
                  <a:pt x="6682626" y="5434448"/>
                  <a:pt x="6674560" y="5465115"/>
                </a:cubicBezTo>
                <a:cubicBezTo>
                  <a:pt x="6691190" y="5489165"/>
                  <a:pt x="6702277" y="5478984"/>
                  <a:pt x="6698322" y="5543278"/>
                </a:cubicBezTo>
                <a:lnTo>
                  <a:pt x="6673987" y="5606762"/>
                </a:lnTo>
                <a:lnTo>
                  <a:pt x="6665359" y="5656986"/>
                </a:lnTo>
                <a:lnTo>
                  <a:pt x="6718420" y="5747675"/>
                </a:lnTo>
                <a:cubicBezTo>
                  <a:pt x="6736039" y="5788270"/>
                  <a:pt x="6794550" y="5740224"/>
                  <a:pt x="6786357" y="5797270"/>
                </a:cubicBezTo>
                <a:cubicBezTo>
                  <a:pt x="6803000" y="5835160"/>
                  <a:pt x="6831082" y="5856958"/>
                  <a:pt x="6834299" y="5897781"/>
                </a:cubicBezTo>
                <a:cubicBezTo>
                  <a:pt x="6850938" y="5902014"/>
                  <a:pt x="6860579" y="5910872"/>
                  <a:pt x="6848771" y="5936497"/>
                </a:cubicBezTo>
                <a:lnTo>
                  <a:pt x="6883460" y="6064046"/>
                </a:lnTo>
                <a:cubicBezTo>
                  <a:pt x="6906450" y="6070324"/>
                  <a:pt x="6870051" y="6102610"/>
                  <a:pt x="6896072" y="6107188"/>
                </a:cubicBezTo>
                <a:cubicBezTo>
                  <a:pt x="6912283" y="6129421"/>
                  <a:pt x="6963567" y="6167207"/>
                  <a:pt x="6980725" y="6197444"/>
                </a:cubicBezTo>
                <a:cubicBezTo>
                  <a:pt x="6947762" y="6297975"/>
                  <a:pt x="6995609" y="6226141"/>
                  <a:pt x="6999028" y="6288610"/>
                </a:cubicBezTo>
                <a:cubicBezTo>
                  <a:pt x="6997432" y="6346629"/>
                  <a:pt x="7058551" y="6337651"/>
                  <a:pt x="7021306" y="6426700"/>
                </a:cubicBezTo>
                <a:cubicBezTo>
                  <a:pt x="7020466" y="6447474"/>
                  <a:pt x="7026793" y="6469543"/>
                  <a:pt x="7033259" y="6489284"/>
                </a:cubicBezTo>
                <a:lnTo>
                  <a:pt x="7037119" y="6501140"/>
                </a:lnTo>
                <a:lnTo>
                  <a:pt x="7037119" y="6557754"/>
                </a:lnTo>
                <a:lnTo>
                  <a:pt x="7031649" y="6569925"/>
                </a:lnTo>
                <a:cubicBezTo>
                  <a:pt x="7023197" y="6591634"/>
                  <a:pt x="7028560" y="6588450"/>
                  <a:pt x="7011548" y="6615002"/>
                </a:cubicBezTo>
                <a:cubicBezTo>
                  <a:pt x="7016567" y="6637881"/>
                  <a:pt x="7011534" y="6732922"/>
                  <a:pt x="7021837" y="6743644"/>
                </a:cubicBezTo>
                <a:cubicBezTo>
                  <a:pt x="7023032" y="6757943"/>
                  <a:pt x="7005198" y="6842091"/>
                  <a:pt x="7006394" y="6856390"/>
                </a:cubicBezTo>
                <a:lnTo>
                  <a:pt x="7037119" y="6856494"/>
                </a:lnTo>
                <a:lnTo>
                  <a:pt x="7037119" y="6857999"/>
                </a:lnTo>
                <a:lnTo>
                  <a:pt x="0" y="6857999"/>
                </a:lnTo>
                <a:close/>
              </a:path>
            </a:pathLst>
          </a:cu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3BBA106F-4563-4D1D-91FF-8A200D2178DD}"/>
              </a:ext>
            </a:extLst>
          </p:cNvPr>
          <p:cNvSpPr>
            <a:spLocks noGrp="1"/>
          </p:cNvSpPr>
          <p:nvPr>
            <p:ph idx="1"/>
          </p:nvPr>
        </p:nvSpPr>
        <p:spPr>
          <a:xfrm>
            <a:off x="6454065" y="458079"/>
            <a:ext cx="5388747" cy="5941842"/>
          </a:xfrm>
        </p:spPr>
        <p:txBody>
          <a:bodyPr>
            <a:noAutofit/>
          </a:bodyPr>
          <a:lstStyle/>
          <a:p>
            <a:pPr marL="0" indent="0">
              <a:buNone/>
            </a:pPr>
            <a:r>
              <a:rPr lang="pt-BR" sz="3000" b="1" dirty="0">
                <a:effectLst/>
                <a:latin typeface="Calisto MT" panose="02040603050505030304" pitchFamily="18" charset="0"/>
                <a:ea typeface="Calibri" panose="020F0502020204030204" pitchFamily="34" charset="0"/>
              </a:rPr>
              <a:t> Os divórcios e as separações, legais ou não, enxameiam, multiplicam-se em altas estatísticas de indiferença pela família, produzindo as tristes gerações dos órfãos de pais vivos e desinteressados, agravando a economia moral da sociedade, que lhes sofre o dano do desequilíbrio crescente.</a:t>
            </a:r>
            <a:br>
              <a:rPr lang="pt-BR" sz="3000" b="1" dirty="0">
                <a:effectLst/>
                <a:latin typeface="Calisto MT" panose="02040603050505030304" pitchFamily="18" charset="0"/>
                <a:ea typeface="Calibri" panose="020F0502020204030204" pitchFamily="34" charset="0"/>
              </a:rPr>
            </a:br>
            <a:endParaRPr lang="pt-BR" sz="3000" b="1" dirty="0">
              <a:latin typeface="Calisto MT" panose="02040603050505030304" pitchFamily="18" charset="0"/>
            </a:endParaRPr>
          </a:p>
        </p:txBody>
      </p:sp>
    </p:spTree>
    <p:extLst>
      <p:ext uri="{BB962C8B-B14F-4D97-AF65-F5344CB8AC3E}">
        <p14:creationId xmlns:p14="http://schemas.microsoft.com/office/powerpoint/2010/main" val="12260903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1331648"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23400" y="1671703"/>
                  <a:pt x="5529437" y="1636968"/>
                </a:cubicBezTo>
                <a:cubicBezTo>
                  <a:pt x="5500069" y="1636638"/>
                  <a:pt x="5481558" y="1636672"/>
                  <a:pt x="5440853" y="1657958"/>
                </a:cubicBezTo>
                <a:cubicBezTo>
                  <a:pt x="5340428" y="1673293"/>
                  <a:pt x="5074771" y="1739921"/>
                  <a:pt x="4945936" y="1713743"/>
                </a:cubicBezTo>
                <a:cubicBezTo>
                  <a:pt x="4914142" y="1717597"/>
                  <a:pt x="4837317" y="1726609"/>
                  <a:pt x="4818446" y="1726895"/>
                </a:cubicBezTo>
                <a:lnTo>
                  <a:pt x="4813657" y="1730706"/>
                </a:lnTo>
                <a:lnTo>
                  <a:pt x="4759058" y="1766533"/>
                </a:lnTo>
                <a:cubicBezTo>
                  <a:pt x="4747481" y="1770744"/>
                  <a:pt x="4734604" y="1772921"/>
                  <a:pt x="4719749" y="1771811"/>
                </a:cubicBezTo>
                <a:cubicBezTo>
                  <a:pt x="4667035"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57504" y="1957276"/>
                </a:lnTo>
                <a:lnTo>
                  <a:pt x="3115176" y="1943459"/>
                </a:lnTo>
                <a:cubicBezTo>
                  <a:pt x="3095397" y="1937281"/>
                  <a:pt x="3080878" y="1929976"/>
                  <a:pt x="3038835" y="1920210"/>
                </a:cubicBezTo>
                <a:cubicBezTo>
                  <a:pt x="3011900" y="1947086"/>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36287" y="1833446"/>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49501" y="1831241"/>
                  <a:pt x="883960" y="1822386"/>
                </a:cubicBezTo>
                <a:cubicBezTo>
                  <a:pt x="831931" y="179086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Espaço Reservado para Conteúdo 2">
            <a:extLst>
              <a:ext uri="{FF2B5EF4-FFF2-40B4-BE49-F238E27FC236}">
                <a16:creationId xmlns:a16="http://schemas.microsoft.com/office/drawing/2014/main" id="{125DC4A2-C849-4BB7-9B4E-5396517E7B4D}"/>
              </a:ext>
            </a:extLst>
          </p:cNvPr>
          <p:cNvSpPr>
            <a:spLocks noGrp="1"/>
          </p:cNvSpPr>
          <p:nvPr>
            <p:ph idx="1"/>
          </p:nvPr>
        </p:nvSpPr>
        <p:spPr>
          <a:xfrm>
            <a:off x="856824" y="902741"/>
            <a:ext cx="4712755" cy="5380989"/>
          </a:xfrm>
        </p:spPr>
        <p:txBody>
          <a:bodyPr>
            <a:noAutofit/>
          </a:bodyPr>
          <a:lstStyle/>
          <a:p>
            <a:pPr marL="0" indent="0">
              <a:buNone/>
            </a:pPr>
            <a:r>
              <a:rPr lang="pt-BR" sz="3000" b="1" dirty="0">
                <a:effectLst/>
                <a:latin typeface="Calisto MT" panose="02040603050505030304" pitchFamily="18" charset="0"/>
                <a:ea typeface="Calibri" panose="020F0502020204030204" pitchFamily="34" charset="0"/>
              </a:rPr>
              <a:t>Quando o espírito da dignidade humana viger nos adultos, que se facultarão amadurecer os compromissos da progenitura, haverá uma mudança radical nas paisagens da família, iniciando-se a época da verdadeira fraternidade.</a:t>
            </a:r>
            <a:endParaRPr lang="pt-BR" sz="3000" b="1" dirty="0">
              <a:latin typeface="Calisto MT" panose="02040603050505030304" pitchFamily="18" charset="0"/>
            </a:endParaRPr>
          </a:p>
        </p:txBody>
      </p:sp>
      <p:pic>
        <p:nvPicPr>
          <p:cNvPr id="5" name="Imagem 4" descr="Desenho de rosto de pessoa visto de perto&#10;&#10;Descrição gerada automaticamente com confiança média">
            <a:extLst>
              <a:ext uri="{FF2B5EF4-FFF2-40B4-BE49-F238E27FC236}">
                <a16:creationId xmlns:a16="http://schemas.microsoft.com/office/drawing/2014/main" id="{A67C6DA4-66EB-47E2-BEAA-6B50ED3B0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6168" y="1085850"/>
            <a:ext cx="6473520" cy="4333875"/>
          </a:xfrm>
          <a:prstGeom prst="rect">
            <a:avLst/>
          </a:prstGeom>
        </p:spPr>
      </p:pic>
      <p:sp>
        <p:nvSpPr>
          <p:cNvPr id="14" name="Freeform: Shape 13">
            <a:extLst>
              <a:ext uri="{FF2B5EF4-FFF2-40B4-BE49-F238E27FC236}">
                <a16:creationId xmlns:a16="http://schemas.microsoft.com/office/drawing/2014/main" id="{C64E267B-3F5A-4357-9E7F-C5FBE5D3B1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0426" y="5902730"/>
            <a:ext cx="5741575" cy="955271"/>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067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9CBA58E7-9A9C-4C81-A025-88F5595B1A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Freeform: Shape 136">
            <a:extLst>
              <a:ext uri="{FF2B5EF4-FFF2-40B4-BE49-F238E27FC236}">
                <a16:creationId xmlns:a16="http://schemas.microsoft.com/office/drawing/2014/main" id="{BAD1FD00-072F-41B1-A5C3-D9E51FFF2F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768629" cy="1978172"/>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28929 w 10768629"/>
              <a:gd name="connsiteY162" fmla="*/ 193822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686411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28929 w 10768629"/>
              <a:gd name="connsiteY162" fmla="*/ 1938226 h 1978172"/>
              <a:gd name="connsiteX163" fmla="*/ 3091363 w 10768629"/>
              <a:gd name="connsiteY163" fmla="*/ 1929171 h 1978172"/>
              <a:gd name="connsiteX164" fmla="*/ 3038835 w 10768629"/>
              <a:gd name="connsiteY164" fmla="*/ 1920210 h 1978172"/>
              <a:gd name="connsiteX165" fmla="*/ 2897201 w 10768629"/>
              <a:gd name="connsiteY165" fmla="*/ 1926772 h 1978172"/>
              <a:gd name="connsiteX166" fmla="*/ 2731503 w 10768629"/>
              <a:gd name="connsiteY166" fmla="*/ 1931749 h 1978172"/>
              <a:gd name="connsiteX167" fmla="*/ 2560151 w 10768629"/>
              <a:gd name="connsiteY167" fmla="*/ 1963609 h 1978172"/>
              <a:gd name="connsiteX168" fmla="*/ 2367221 w 10768629"/>
              <a:gd name="connsiteY168" fmla="*/ 1971884 h 1978172"/>
              <a:gd name="connsiteX169" fmla="*/ 2272130 w 10768629"/>
              <a:gd name="connsiteY169" fmla="*/ 1961162 h 1978172"/>
              <a:gd name="connsiteX170" fmla="*/ 2189404 w 10768629"/>
              <a:gd name="connsiteY170" fmla="*/ 1978172 h 1978172"/>
              <a:gd name="connsiteX171" fmla="*/ 2077704 w 10768629"/>
              <a:gd name="connsiteY171" fmla="*/ 1965002 h 1978172"/>
              <a:gd name="connsiteX172" fmla="*/ 1967996 w 10768629"/>
              <a:gd name="connsiteY172" fmla="*/ 1953187 h 1978172"/>
              <a:gd name="connsiteX173" fmla="*/ 1855805 w 10768629"/>
              <a:gd name="connsiteY173" fmla="*/ 1926082 h 1978172"/>
              <a:gd name="connsiteX174" fmla="*/ 1790957 w 10768629"/>
              <a:gd name="connsiteY174" fmla="*/ 1919460 h 1978172"/>
              <a:gd name="connsiteX175" fmla="*/ 1613978 w 10768629"/>
              <a:gd name="connsiteY175" fmla="*/ 1891581 h 1978172"/>
              <a:gd name="connsiteX176" fmla="*/ 1436831 w 10768629"/>
              <a:gd name="connsiteY176" fmla="*/ 1856201 h 1978172"/>
              <a:gd name="connsiteX177" fmla="*/ 1332568 w 10768629"/>
              <a:gd name="connsiteY177" fmla="*/ 1793149 h 1978172"/>
              <a:gd name="connsiteX178" fmla="*/ 1186881 w 10768629"/>
              <a:gd name="connsiteY178" fmla="*/ 1768613 h 1978172"/>
              <a:gd name="connsiteX179" fmla="*/ 1162595 w 10768629"/>
              <a:gd name="connsiteY179" fmla="*/ 1758337 h 1978172"/>
              <a:gd name="connsiteX180" fmla="*/ 1128523 w 10768629"/>
              <a:gd name="connsiteY180" fmla="*/ 1763621 h 1978172"/>
              <a:gd name="connsiteX181" fmla="*/ 991903 w 10768629"/>
              <a:gd name="connsiteY181" fmla="*/ 1786741 h 1978172"/>
              <a:gd name="connsiteX182" fmla="*/ 883960 w 10768629"/>
              <a:gd name="connsiteY182" fmla="*/ 1822386 h 1978172"/>
              <a:gd name="connsiteX183" fmla="*/ 766531 w 10768629"/>
              <a:gd name="connsiteY183" fmla="*/ 1805053 h 1978172"/>
              <a:gd name="connsiteX184" fmla="*/ 669779 w 10768629"/>
              <a:gd name="connsiteY184" fmla="*/ 1800537 h 1978172"/>
              <a:gd name="connsiteX185" fmla="*/ 523898 w 10768629"/>
              <a:gd name="connsiteY185" fmla="*/ 1811085 h 1978172"/>
              <a:gd name="connsiteX186" fmla="*/ 360251 w 10768629"/>
              <a:gd name="connsiteY186" fmla="*/ 1830735 h 1978172"/>
              <a:gd name="connsiteX187" fmla="*/ 255207 w 10768629"/>
              <a:gd name="connsiteY187" fmla="*/ 1818275 h 1978172"/>
              <a:gd name="connsiteX188" fmla="*/ 101803 w 10768629"/>
              <a:gd name="connsiteY188" fmla="*/ 1870647 h 1978172"/>
              <a:gd name="connsiteX189" fmla="*/ 25397 w 10768629"/>
              <a:gd name="connsiteY189" fmla="*/ 1888443 h 1978172"/>
              <a:gd name="connsiteX190" fmla="*/ 2370 w 10768629"/>
              <a:gd name="connsiteY190" fmla="*/ 1878311 h 1978172"/>
              <a:gd name="connsiteX191" fmla="*/ 0 w 10768629"/>
              <a:gd name="connsiteY191" fmla="*/ 1878785 h 1978172"/>
              <a:gd name="connsiteX192" fmla="*/ 0 w 10768629"/>
              <a:gd name="connsiteY192"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2238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48487 w 10768629"/>
              <a:gd name="connsiteY140" fmla="*/ 1660781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48487 w 10768629"/>
              <a:gd name="connsiteY140" fmla="*/ 1660781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96112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96112 w 10768629"/>
              <a:gd name="connsiteY140" fmla="*/ 1636968 h 1978172"/>
              <a:gd name="connsiteX141" fmla="*/ 5388466 w 10768629"/>
              <a:gd name="connsiteY141" fmla="*/ 1653195 h 1978172"/>
              <a:gd name="connsiteX142" fmla="*/ 4945936 w 10768629"/>
              <a:gd name="connsiteY142" fmla="*/ 1713743 h 1978172"/>
              <a:gd name="connsiteX143" fmla="*/ 4851784 w 10768629"/>
              <a:gd name="connsiteY143" fmla="*/ 1726895 h 1978172"/>
              <a:gd name="connsiteX144" fmla="*/ 4789844 w 10768629"/>
              <a:gd name="connsiteY144" fmla="*/ 1730706 h 1978172"/>
              <a:gd name="connsiteX145" fmla="*/ 4686411 w 10768629"/>
              <a:gd name="connsiteY145" fmla="*/ 1771811 h 1978172"/>
              <a:gd name="connsiteX146" fmla="*/ 4568686 w 10768629"/>
              <a:gd name="connsiteY146" fmla="*/ 1786141 h 1978172"/>
              <a:gd name="connsiteX147" fmla="*/ 4418751 w 10768629"/>
              <a:gd name="connsiteY147" fmla="*/ 1796932 h 1978172"/>
              <a:gd name="connsiteX148" fmla="*/ 4378377 w 10768629"/>
              <a:gd name="connsiteY148" fmla="*/ 1815528 h 1978172"/>
              <a:gd name="connsiteX149" fmla="*/ 4320575 w 10768629"/>
              <a:gd name="connsiteY149" fmla="*/ 1832722 h 1978172"/>
              <a:gd name="connsiteX150" fmla="*/ 4220200 w 10768629"/>
              <a:gd name="connsiteY150" fmla="*/ 1873173 h 1978172"/>
              <a:gd name="connsiteX151" fmla="*/ 4105361 w 10768629"/>
              <a:gd name="connsiteY151" fmla="*/ 1894711 h 1978172"/>
              <a:gd name="connsiteX152" fmla="*/ 3973223 w 10768629"/>
              <a:gd name="connsiteY152" fmla="*/ 1881015 h 1978172"/>
              <a:gd name="connsiteX153" fmla="*/ 3900992 w 10768629"/>
              <a:gd name="connsiteY153" fmla="*/ 1880603 h 1978172"/>
              <a:gd name="connsiteX154" fmla="*/ 3662119 w 10768629"/>
              <a:gd name="connsiteY154" fmla="*/ 1876289 h 1978172"/>
              <a:gd name="connsiteX155" fmla="*/ 3496919 w 10768629"/>
              <a:gd name="connsiteY155" fmla="*/ 1873180 h 1978172"/>
              <a:gd name="connsiteX156" fmla="*/ 3449433 w 10768629"/>
              <a:gd name="connsiteY156" fmla="*/ 1889681 h 1978172"/>
              <a:gd name="connsiteX157" fmla="*/ 3369766 w 10768629"/>
              <a:gd name="connsiteY157" fmla="*/ 1916653 h 1978172"/>
              <a:gd name="connsiteX158" fmla="*/ 3290336 w 10768629"/>
              <a:gd name="connsiteY158" fmla="*/ 1925039 h 1978172"/>
              <a:gd name="connsiteX159" fmla="*/ 3224897 w 10768629"/>
              <a:gd name="connsiteY159" fmla="*/ 1943733 h 1978172"/>
              <a:gd name="connsiteX160" fmla="*/ 3161463 w 10768629"/>
              <a:gd name="connsiteY160" fmla="*/ 1946591 h 1978172"/>
              <a:gd name="connsiteX161" fmla="*/ 3128929 w 10768629"/>
              <a:gd name="connsiteY161" fmla="*/ 1938226 h 1978172"/>
              <a:gd name="connsiteX162" fmla="*/ 3091363 w 10768629"/>
              <a:gd name="connsiteY162" fmla="*/ 1929171 h 1978172"/>
              <a:gd name="connsiteX163" fmla="*/ 3038835 w 10768629"/>
              <a:gd name="connsiteY163" fmla="*/ 1920210 h 1978172"/>
              <a:gd name="connsiteX164" fmla="*/ 2897201 w 10768629"/>
              <a:gd name="connsiteY164" fmla="*/ 1926772 h 1978172"/>
              <a:gd name="connsiteX165" fmla="*/ 2731503 w 10768629"/>
              <a:gd name="connsiteY165" fmla="*/ 1931749 h 1978172"/>
              <a:gd name="connsiteX166" fmla="*/ 2560151 w 10768629"/>
              <a:gd name="connsiteY166" fmla="*/ 1963609 h 1978172"/>
              <a:gd name="connsiteX167" fmla="*/ 2367221 w 10768629"/>
              <a:gd name="connsiteY167" fmla="*/ 1971884 h 1978172"/>
              <a:gd name="connsiteX168" fmla="*/ 2272130 w 10768629"/>
              <a:gd name="connsiteY168" fmla="*/ 1961162 h 1978172"/>
              <a:gd name="connsiteX169" fmla="*/ 2189404 w 10768629"/>
              <a:gd name="connsiteY169" fmla="*/ 1978172 h 1978172"/>
              <a:gd name="connsiteX170" fmla="*/ 2077704 w 10768629"/>
              <a:gd name="connsiteY170" fmla="*/ 1965002 h 1978172"/>
              <a:gd name="connsiteX171" fmla="*/ 1967996 w 10768629"/>
              <a:gd name="connsiteY171" fmla="*/ 1953187 h 1978172"/>
              <a:gd name="connsiteX172" fmla="*/ 1855805 w 10768629"/>
              <a:gd name="connsiteY172" fmla="*/ 1926082 h 1978172"/>
              <a:gd name="connsiteX173" fmla="*/ 1790957 w 10768629"/>
              <a:gd name="connsiteY173" fmla="*/ 1919460 h 1978172"/>
              <a:gd name="connsiteX174" fmla="*/ 1613978 w 10768629"/>
              <a:gd name="connsiteY174" fmla="*/ 1891581 h 1978172"/>
              <a:gd name="connsiteX175" fmla="*/ 1436831 w 10768629"/>
              <a:gd name="connsiteY175" fmla="*/ 1856201 h 1978172"/>
              <a:gd name="connsiteX176" fmla="*/ 1332568 w 10768629"/>
              <a:gd name="connsiteY176" fmla="*/ 1793149 h 1978172"/>
              <a:gd name="connsiteX177" fmla="*/ 1186881 w 10768629"/>
              <a:gd name="connsiteY177" fmla="*/ 1768613 h 1978172"/>
              <a:gd name="connsiteX178" fmla="*/ 1162595 w 10768629"/>
              <a:gd name="connsiteY178" fmla="*/ 1758337 h 1978172"/>
              <a:gd name="connsiteX179" fmla="*/ 1128523 w 10768629"/>
              <a:gd name="connsiteY179" fmla="*/ 1763621 h 1978172"/>
              <a:gd name="connsiteX180" fmla="*/ 991903 w 10768629"/>
              <a:gd name="connsiteY180" fmla="*/ 1786741 h 1978172"/>
              <a:gd name="connsiteX181" fmla="*/ 883960 w 10768629"/>
              <a:gd name="connsiteY181" fmla="*/ 1803336 h 1978172"/>
              <a:gd name="connsiteX182" fmla="*/ 766531 w 10768629"/>
              <a:gd name="connsiteY182" fmla="*/ 1805053 h 1978172"/>
              <a:gd name="connsiteX183" fmla="*/ 669779 w 10768629"/>
              <a:gd name="connsiteY183" fmla="*/ 1800537 h 1978172"/>
              <a:gd name="connsiteX184" fmla="*/ 523898 w 10768629"/>
              <a:gd name="connsiteY184" fmla="*/ 1811085 h 1978172"/>
              <a:gd name="connsiteX185" fmla="*/ 360251 w 10768629"/>
              <a:gd name="connsiteY185" fmla="*/ 1830735 h 1978172"/>
              <a:gd name="connsiteX186" fmla="*/ 255207 w 10768629"/>
              <a:gd name="connsiteY186" fmla="*/ 1818275 h 1978172"/>
              <a:gd name="connsiteX187" fmla="*/ 101803 w 10768629"/>
              <a:gd name="connsiteY187" fmla="*/ 1870647 h 1978172"/>
              <a:gd name="connsiteX188" fmla="*/ 25397 w 10768629"/>
              <a:gd name="connsiteY188" fmla="*/ 1888443 h 1978172"/>
              <a:gd name="connsiteX189" fmla="*/ 2370 w 10768629"/>
              <a:gd name="connsiteY189" fmla="*/ 1878311 h 1978172"/>
              <a:gd name="connsiteX190" fmla="*/ 0 w 10768629"/>
              <a:gd name="connsiteY190" fmla="*/ 1878785 h 1978172"/>
              <a:gd name="connsiteX191" fmla="*/ 0 w 10768629"/>
              <a:gd name="connsiteY191"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36649" y="488969"/>
                  <a:pt x="9316893" y="491390"/>
                </a:cubicBezTo>
                <a:cubicBezTo>
                  <a:pt x="9298834" y="504511"/>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79948" y="576062"/>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407128" y="961344"/>
                </a:lnTo>
                <a:lnTo>
                  <a:pt x="8380548" y="987916"/>
                </a:lnTo>
                <a:lnTo>
                  <a:pt x="8379462" y="987106"/>
                </a:lnTo>
                <a:cubicBezTo>
                  <a:pt x="8376507" y="985864"/>
                  <a:pt x="8373362" y="986042"/>
                  <a:pt x="8369725" y="989186"/>
                </a:cubicBezTo>
                <a:cubicBezTo>
                  <a:pt x="8357221" y="990792"/>
                  <a:pt x="8319237" y="991089"/>
                  <a:pt x="8304438" y="996739"/>
                </a:cubicBezTo>
                <a:cubicBezTo>
                  <a:pt x="8297193" y="1005683"/>
                  <a:pt x="8289328" y="1014568"/>
                  <a:pt x="8280929" y="1023089"/>
                </a:cubicBezTo>
                <a:lnTo>
                  <a:pt x="8275760" y="1027772"/>
                </a:lnTo>
                <a:lnTo>
                  <a:pt x="8275478" y="1027605"/>
                </a:lnTo>
                <a:cubicBezTo>
                  <a:pt x="8273970" y="1028076"/>
                  <a:pt x="8272124" y="1029408"/>
                  <a:pt x="8269666"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43525" y="1179064"/>
                </a:lnTo>
                <a:lnTo>
                  <a:pt x="7685942" y="1233723"/>
                </a:lnTo>
                <a:lnTo>
                  <a:pt x="7586920" y="1261888"/>
                </a:lnTo>
                <a:cubicBezTo>
                  <a:pt x="7556723" y="1298911"/>
                  <a:pt x="7489186" y="1249860"/>
                  <a:pt x="7486100" y="1292563"/>
                </a:cubicBezTo>
                <a:cubicBezTo>
                  <a:pt x="7454875" y="1308356"/>
                  <a:pt x="7449202" y="1300366"/>
                  <a:pt x="7407190" y="1314737"/>
                </a:cubicBezTo>
                <a:cubicBezTo>
                  <a:pt x="7368386" y="1364011"/>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66262" y="1643128"/>
                  <a:pt x="5596112" y="1636968"/>
                </a:cubicBezTo>
                <a:cubicBezTo>
                  <a:pt x="5561981" y="1612826"/>
                  <a:pt x="5429171" y="1655721"/>
                  <a:pt x="5388466" y="1653195"/>
                </a:cubicBezTo>
                <a:cubicBezTo>
                  <a:pt x="5288041" y="1668530"/>
                  <a:pt x="5074771" y="1739921"/>
                  <a:pt x="4945936" y="1713743"/>
                </a:cubicBezTo>
                <a:cubicBezTo>
                  <a:pt x="4914142" y="1717597"/>
                  <a:pt x="4870655" y="1726609"/>
                  <a:pt x="4851784" y="1726895"/>
                </a:cubicBezTo>
                <a:lnTo>
                  <a:pt x="4789844" y="1730706"/>
                </a:lnTo>
                <a:lnTo>
                  <a:pt x="4686411" y="1771811"/>
                </a:lnTo>
                <a:cubicBezTo>
                  <a:pt x="4633697" y="1745585"/>
                  <a:pt x="4634134" y="1775931"/>
                  <a:pt x="4568686" y="1786141"/>
                </a:cubicBezTo>
                <a:cubicBezTo>
                  <a:pt x="4544667" y="1777910"/>
                  <a:pt x="4432547" y="1778168"/>
                  <a:pt x="4418751" y="1796932"/>
                </a:cubicBezTo>
                <a:cubicBezTo>
                  <a:pt x="4403360" y="1801488"/>
                  <a:pt x="4385278" y="1795746"/>
                  <a:pt x="4378377" y="1815528"/>
                </a:cubicBezTo>
                <a:cubicBezTo>
                  <a:pt x="4366870" y="1839461"/>
                  <a:pt x="4312575" y="1805339"/>
                  <a:pt x="4320575" y="1832722"/>
                </a:cubicBezTo>
                <a:cubicBezTo>
                  <a:pt x="4282030" y="1809397"/>
                  <a:pt x="4252210" y="1859755"/>
                  <a:pt x="4220200" y="1873173"/>
                </a:cubicBezTo>
                <a:cubicBezTo>
                  <a:pt x="4189784" y="1872580"/>
                  <a:pt x="4175475" y="1885756"/>
                  <a:pt x="4105361" y="1894711"/>
                </a:cubicBezTo>
                <a:cubicBezTo>
                  <a:pt x="4071894" y="1867524"/>
                  <a:pt x="4035294" y="1916372"/>
                  <a:pt x="3973223" y="1881015"/>
                </a:cubicBezTo>
                <a:cubicBezTo>
                  <a:pt x="3971330" y="1884974"/>
                  <a:pt x="3952843" y="1881390"/>
                  <a:pt x="3900992" y="1880603"/>
                </a:cubicBezTo>
                <a:cubicBezTo>
                  <a:pt x="3849141" y="1879815"/>
                  <a:pt x="3740259" y="1879432"/>
                  <a:pt x="3662119" y="1876289"/>
                </a:cubicBezTo>
                <a:cubicBezTo>
                  <a:pt x="3573420" y="1876991"/>
                  <a:pt x="3613412" y="1915150"/>
                  <a:pt x="3496919" y="1873180"/>
                </a:cubicBezTo>
                <a:cubicBezTo>
                  <a:pt x="3488062" y="1895719"/>
                  <a:pt x="3474293" y="1897950"/>
                  <a:pt x="3449433" y="1889681"/>
                </a:cubicBezTo>
                <a:cubicBezTo>
                  <a:pt x="3406553" y="1891629"/>
                  <a:pt x="3417350" y="1945453"/>
                  <a:pt x="3369766" y="1916653"/>
                </a:cubicBezTo>
                <a:cubicBezTo>
                  <a:pt x="3338805" y="1929531"/>
                  <a:pt x="3310151" y="1915620"/>
                  <a:pt x="3290336" y="1925039"/>
                </a:cubicBezTo>
                <a:lnTo>
                  <a:pt x="3224897" y="1943733"/>
                </a:lnTo>
                <a:cubicBezTo>
                  <a:pt x="3188693" y="1949271"/>
                  <a:pt x="3178540" y="1909145"/>
                  <a:pt x="3161463" y="1946591"/>
                </a:cubicBezTo>
                <a:lnTo>
                  <a:pt x="3128929" y="1938226"/>
                </a:lnTo>
                <a:lnTo>
                  <a:pt x="3091363" y="1929171"/>
                </a:lnTo>
                <a:cubicBezTo>
                  <a:pt x="3071584" y="1922993"/>
                  <a:pt x="3080878" y="1929976"/>
                  <a:pt x="3038835" y="1920210"/>
                </a:cubicBezTo>
                <a:cubicBezTo>
                  <a:pt x="3011900" y="1947086"/>
                  <a:pt x="2967972" y="1927319"/>
                  <a:pt x="2897201" y="1926772"/>
                </a:cubicBezTo>
                <a:lnTo>
                  <a:pt x="2731503" y="1931749"/>
                </a:lnTo>
                <a:cubicBezTo>
                  <a:pt x="2675328" y="1937888"/>
                  <a:pt x="2629596" y="1956920"/>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1037" y="1967486"/>
                  <a:pt x="2001803" y="1954594"/>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391573" y="1790862"/>
                  <a:pt x="1332568" y="1793149"/>
                </a:cubicBezTo>
                <a:cubicBezTo>
                  <a:pt x="1293437" y="1790584"/>
                  <a:pt x="1335185" y="1756546"/>
                  <a:pt x="1186881" y="1768613"/>
                </a:cubicBezTo>
                <a:cubicBezTo>
                  <a:pt x="1178443" y="1775469"/>
                  <a:pt x="1160576" y="1767918"/>
                  <a:pt x="1162595" y="1758337"/>
                </a:cubicBezTo>
                <a:cubicBezTo>
                  <a:pt x="1153167" y="1761117"/>
                  <a:pt x="1130472" y="1779083"/>
                  <a:pt x="1128523" y="1763621"/>
                </a:cubicBezTo>
                <a:cubicBezTo>
                  <a:pt x="1081415" y="1760756"/>
                  <a:pt x="1034361" y="1768718"/>
                  <a:pt x="991903" y="1786741"/>
                </a:cubicBezTo>
                <a:cubicBezTo>
                  <a:pt x="966383" y="1781126"/>
                  <a:pt x="939976" y="1793141"/>
                  <a:pt x="883960" y="1803336"/>
                </a:cubicBezTo>
                <a:cubicBezTo>
                  <a:pt x="831931" y="1771815"/>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9" name="Freeform: Shape 138">
            <a:extLst>
              <a:ext uri="{FF2B5EF4-FFF2-40B4-BE49-F238E27FC236}">
                <a16:creationId xmlns:a16="http://schemas.microsoft.com/office/drawing/2014/main" id="{3B9FD11D-7561-43C8-BE54-00D7DCF0E2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55391" y="5800300"/>
            <a:ext cx="5736610" cy="1057702"/>
          </a:xfrm>
          <a:custGeom>
            <a:avLst/>
            <a:gdLst>
              <a:gd name="connsiteX0" fmla="*/ 5741575 w 5741575"/>
              <a:gd name="connsiteY0" fmla="*/ 0 h 955271"/>
              <a:gd name="connsiteX1" fmla="*/ 5741575 w 5741575"/>
              <a:gd name="connsiteY1" fmla="*/ 955271 h 955271"/>
              <a:gd name="connsiteX2" fmla="*/ 0 w 5741575"/>
              <a:gd name="connsiteY2" fmla="*/ 955271 h 955271"/>
              <a:gd name="connsiteX3" fmla="*/ 8558 w 5741575"/>
              <a:gd name="connsiteY3" fmla="*/ 953971 h 955271"/>
              <a:gd name="connsiteX4" fmla="*/ 16894 w 5741575"/>
              <a:gd name="connsiteY4" fmla="*/ 953847 h 955271"/>
              <a:gd name="connsiteX5" fmla="*/ 28156 w 5741575"/>
              <a:gd name="connsiteY5" fmla="*/ 951374 h 955271"/>
              <a:gd name="connsiteX6" fmla="*/ 28293 w 5741575"/>
              <a:gd name="connsiteY6" fmla="*/ 950971 h 955271"/>
              <a:gd name="connsiteX7" fmla="*/ 39115 w 5741575"/>
              <a:gd name="connsiteY7" fmla="*/ 949326 h 955271"/>
              <a:gd name="connsiteX8" fmla="*/ 93851 w 5741575"/>
              <a:gd name="connsiteY8" fmla="*/ 945611 h 955271"/>
              <a:gd name="connsiteX9" fmla="*/ 148657 w 5741575"/>
              <a:gd name="connsiteY9" fmla="*/ 898134 h 955271"/>
              <a:gd name="connsiteX10" fmla="*/ 174554 w 5741575"/>
              <a:gd name="connsiteY10" fmla="*/ 886351 h 955271"/>
              <a:gd name="connsiteX11" fmla="*/ 187633 w 5741575"/>
              <a:gd name="connsiteY11" fmla="*/ 878226 h 955271"/>
              <a:gd name="connsiteX12" fmla="*/ 187961 w 5741575"/>
              <a:gd name="connsiteY12" fmla="*/ 876538 h 955271"/>
              <a:gd name="connsiteX13" fmla="*/ 240501 w 5741575"/>
              <a:gd name="connsiteY13" fmla="*/ 873150 h 955271"/>
              <a:gd name="connsiteX14" fmla="*/ 246345 w 5741575"/>
              <a:gd name="connsiteY14" fmla="*/ 869942 h 955271"/>
              <a:gd name="connsiteX15" fmla="*/ 282041 w 5741575"/>
              <a:gd name="connsiteY15" fmla="*/ 871263 h 955271"/>
              <a:gd name="connsiteX16" fmla="*/ 299711 w 5741575"/>
              <a:gd name="connsiteY16" fmla="*/ 870064 h 955271"/>
              <a:gd name="connsiteX17" fmla="*/ 306299 w 5741575"/>
              <a:gd name="connsiteY17" fmla="*/ 873609 h 955271"/>
              <a:gd name="connsiteX18" fmla="*/ 331571 w 5741575"/>
              <a:gd name="connsiteY18" fmla="*/ 869866 h 955271"/>
              <a:gd name="connsiteX19" fmla="*/ 333872 w 5741575"/>
              <a:gd name="connsiteY19" fmla="*/ 867971 h 955271"/>
              <a:gd name="connsiteX20" fmla="*/ 356953 w 5741575"/>
              <a:gd name="connsiteY20" fmla="*/ 870334 h 955271"/>
              <a:gd name="connsiteX21" fmla="*/ 379005 w 5741575"/>
              <a:gd name="connsiteY21" fmla="*/ 878900 h 955271"/>
              <a:gd name="connsiteX22" fmla="*/ 585428 w 5741575"/>
              <a:gd name="connsiteY22" fmla="*/ 826440 h 955271"/>
              <a:gd name="connsiteX23" fmla="*/ 787156 w 5741575"/>
              <a:gd name="connsiteY23" fmla="*/ 838447 h 955271"/>
              <a:gd name="connsiteX24" fmla="*/ 898586 w 5741575"/>
              <a:gd name="connsiteY24" fmla="*/ 808502 h 955271"/>
              <a:gd name="connsiteX25" fmla="*/ 924063 w 5741575"/>
              <a:gd name="connsiteY25" fmla="*/ 770210 h 955271"/>
              <a:gd name="connsiteX26" fmla="*/ 1212574 w 5741575"/>
              <a:gd name="connsiteY26" fmla="*/ 724238 h 955271"/>
              <a:gd name="connsiteX27" fmla="*/ 1280768 w 5741575"/>
              <a:gd name="connsiteY27" fmla="*/ 699122 h 955271"/>
              <a:gd name="connsiteX28" fmla="*/ 1352027 w 5741575"/>
              <a:gd name="connsiteY28" fmla="*/ 704323 h 955271"/>
              <a:gd name="connsiteX29" fmla="*/ 1374314 w 5741575"/>
              <a:gd name="connsiteY29" fmla="*/ 688815 h 955271"/>
              <a:gd name="connsiteX30" fmla="*/ 1378034 w 5741575"/>
              <a:gd name="connsiteY30" fmla="*/ 685842 h 955271"/>
              <a:gd name="connsiteX31" fmla="*/ 1395604 w 5741575"/>
              <a:gd name="connsiteY31" fmla="*/ 680460 h 955271"/>
              <a:gd name="connsiteX32" fmla="*/ 1397206 w 5741575"/>
              <a:gd name="connsiteY32" fmla="*/ 670793 h 955271"/>
              <a:gd name="connsiteX33" fmla="*/ 1421250 w 5741575"/>
              <a:gd name="connsiteY33" fmla="*/ 656855 h 955271"/>
              <a:gd name="connsiteX34" fmla="*/ 1454524 w 5741575"/>
              <a:gd name="connsiteY34" fmla="*/ 649224 h 955271"/>
              <a:gd name="connsiteX35" fmla="*/ 1616217 w 5741575"/>
              <a:gd name="connsiteY35" fmla="*/ 622107 h 955271"/>
              <a:gd name="connsiteX36" fmla="*/ 1710928 w 5741575"/>
              <a:gd name="connsiteY36" fmla="*/ 600666 h 955271"/>
              <a:gd name="connsiteX37" fmla="*/ 1743718 w 5741575"/>
              <a:gd name="connsiteY37" fmla="*/ 584327 h 955271"/>
              <a:gd name="connsiteX38" fmla="*/ 1791651 w 5741575"/>
              <a:gd name="connsiteY38" fmla="*/ 567019 h 955271"/>
              <a:gd name="connsiteX39" fmla="*/ 1873778 w 5741575"/>
              <a:gd name="connsiteY39" fmla="*/ 530130 h 955271"/>
              <a:gd name="connsiteX40" fmla="*/ 1988411 w 5741575"/>
              <a:gd name="connsiteY40" fmla="*/ 491599 h 955271"/>
              <a:gd name="connsiteX41" fmla="*/ 2085507 w 5741575"/>
              <a:gd name="connsiteY41" fmla="*/ 498527 h 955271"/>
              <a:gd name="connsiteX42" fmla="*/ 2090767 w 5741575"/>
              <a:gd name="connsiteY42" fmla="*/ 490616 h 955271"/>
              <a:gd name="connsiteX43" fmla="*/ 2151143 w 5741575"/>
              <a:gd name="connsiteY43" fmla="*/ 478332 h 955271"/>
              <a:gd name="connsiteX44" fmla="*/ 2378710 w 5741575"/>
              <a:gd name="connsiteY44" fmla="*/ 477570 h 955271"/>
              <a:gd name="connsiteX45" fmla="*/ 2496256 w 5741575"/>
              <a:gd name="connsiteY45" fmla="*/ 452396 h 955271"/>
              <a:gd name="connsiteX46" fmla="*/ 2535387 w 5741575"/>
              <a:gd name="connsiteY46" fmla="*/ 436645 h 955271"/>
              <a:gd name="connsiteX47" fmla="*/ 2601109 w 5741575"/>
              <a:gd name="connsiteY47" fmla="*/ 410678 h 955271"/>
              <a:gd name="connsiteX48" fmla="*/ 2643855 w 5741575"/>
              <a:gd name="connsiteY48" fmla="*/ 374482 h 955271"/>
              <a:gd name="connsiteX49" fmla="*/ 2657726 w 5741575"/>
              <a:gd name="connsiteY49" fmla="*/ 365841 h 955271"/>
              <a:gd name="connsiteX50" fmla="*/ 2687125 w 5741575"/>
              <a:gd name="connsiteY50" fmla="*/ 366820 h 955271"/>
              <a:gd name="connsiteX51" fmla="*/ 2697479 w 5741575"/>
              <a:gd name="connsiteY51" fmla="*/ 361430 h 955271"/>
              <a:gd name="connsiteX52" fmla="*/ 2701547 w 5741575"/>
              <a:gd name="connsiteY52" fmla="*/ 361545 h 955271"/>
              <a:gd name="connsiteX53" fmla="*/ 2711054 w 5741575"/>
              <a:gd name="connsiteY53" fmla="*/ 360597 h 955271"/>
              <a:gd name="connsiteX54" fmla="*/ 2710438 w 5741575"/>
              <a:gd name="connsiteY54" fmla="*/ 366958 h 955271"/>
              <a:gd name="connsiteX55" fmla="*/ 2722936 w 5741575"/>
              <a:gd name="connsiteY55" fmla="*/ 377633 h 955271"/>
              <a:gd name="connsiteX56" fmla="*/ 2777227 w 5741575"/>
              <a:gd name="connsiteY56" fmla="*/ 368972 h 955271"/>
              <a:gd name="connsiteX57" fmla="*/ 2779510 w 5741575"/>
              <a:gd name="connsiteY57" fmla="*/ 361652 h 955271"/>
              <a:gd name="connsiteX58" fmla="*/ 2786278 w 5741575"/>
              <a:gd name="connsiteY58" fmla="*/ 359869 h 955271"/>
              <a:gd name="connsiteX59" fmla="*/ 2792101 w 5741575"/>
              <a:gd name="connsiteY59" fmla="*/ 365927 h 955271"/>
              <a:gd name="connsiteX60" fmla="*/ 2885545 w 5741575"/>
              <a:gd name="connsiteY60" fmla="*/ 372818 h 955271"/>
              <a:gd name="connsiteX61" fmla="*/ 3009558 w 5741575"/>
              <a:gd name="connsiteY61" fmla="*/ 370573 h 955271"/>
              <a:gd name="connsiteX62" fmla="*/ 3095010 w 5741575"/>
              <a:gd name="connsiteY62" fmla="*/ 332454 h 955271"/>
              <a:gd name="connsiteX63" fmla="*/ 3103742 w 5741575"/>
              <a:gd name="connsiteY63" fmla="*/ 337974 h 955271"/>
              <a:gd name="connsiteX64" fmla="*/ 3165093 w 5741575"/>
              <a:gd name="connsiteY64" fmla="*/ 329459 h 955271"/>
              <a:gd name="connsiteX65" fmla="*/ 3373785 w 5741575"/>
              <a:gd name="connsiteY65" fmla="*/ 255680 h 955271"/>
              <a:gd name="connsiteX66" fmla="*/ 3493851 w 5741575"/>
              <a:gd name="connsiteY66" fmla="*/ 240255 h 955271"/>
              <a:gd name="connsiteX67" fmla="*/ 3537470 w 5741575"/>
              <a:gd name="connsiteY67" fmla="*/ 241867 h 955271"/>
              <a:gd name="connsiteX68" fmla="*/ 3610489 w 5741575"/>
              <a:gd name="connsiteY68" fmla="*/ 244128 h 955271"/>
              <a:gd name="connsiteX69" fmla="*/ 3667539 w 5741575"/>
              <a:gd name="connsiteY69" fmla="*/ 263271 h 955271"/>
              <a:gd name="connsiteX70" fmla="*/ 3727614 w 5741575"/>
              <a:gd name="connsiteY70" fmla="*/ 258245 h 955271"/>
              <a:gd name="connsiteX71" fmla="*/ 3738369 w 5741575"/>
              <a:gd name="connsiteY71" fmla="*/ 234506 h 955271"/>
              <a:gd name="connsiteX72" fmla="*/ 3803670 w 5741575"/>
              <a:gd name="connsiteY72" fmla="*/ 236457 h 955271"/>
              <a:gd name="connsiteX73" fmla="*/ 3903080 w 5741575"/>
              <a:gd name="connsiteY73" fmla="*/ 241890 h 955271"/>
              <a:gd name="connsiteX74" fmla="*/ 3959588 w 5741575"/>
              <a:gd name="connsiteY74" fmla="*/ 239195 h 955271"/>
              <a:gd name="connsiteX75" fmla="*/ 4114838 w 5741575"/>
              <a:gd name="connsiteY75" fmla="*/ 238165 h 955271"/>
              <a:gd name="connsiteX76" fmla="*/ 4271023 w 5741575"/>
              <a:gd name="connsiteY76" fmla="*/ 241959 h 955271"/>
              <a:gd name="connsiteX77" fmla="*/ 4367397 w 5741575"/>
              <a:gd name="connsiteY77" fmla="*/ 271442 h 955271"/>
              <a:gd name="connsiteX78" fmla="*/ 4495366 w 5741575"/>
              <a:gd name="connsiteY78" fmla="*/ 271618 h 955271"/>
              <a:gd name="connsiteX79" fmla="*/ 4517347 w 5741575"/>
              <a:gd name="connsiteY79" fmla="*/ 275639 h 955271"/>
              <a:gd name="connsiteX80" fmla="*/ 4546116 w 5741575"/>
              <a:gd name="connsiteY80" fmla="*/ 268568 h 955271"/>
              <a:gd name="connsiteX81" fmla="*/ 4661259 w 5741575"/>
              <a:gd name="connsiteY81" fmla="*/ 238966 h 955271"/>
              <a:gd name="connsiteX82" fmla="*/ 4750403 w 5741575"/>
              <a:gd name="connsiteY82" fmla="*/ 204364 h 955271"/>
              <a:gd name="connsiteX83" fmla="*/ 4867614 w 5741575"/>
              <a:gd name="connsiteY83" fmla="*/ 208668 h 955271"/>
              <a:gd name="connsiteX84" fmla="*/ 4937036 w 5741575"/>
              <a:gd name="connsiteY84" fmla="*/ 195446 h 955271"/>
              <a:gd name="connsiteX85" fmla="*/ 5047626 w 5741575"/>
              <a:gd name="connsiteY85" fmla="*/ 149604 h 955271"/>
              <a:gd name="connsiteX86" fmla="*/ 5200247 w 5741575"/>
              <a:gd name="connsiteY86" fmla="*/ 142695 h 955271"/>
              <a:gd name="connsiteX87" fmla="*/ 5235691 w 5741575"/>
              <a:gd name="connsiteY87" fmla="*/ 173330 h 955271"/>
              <a:gd name="connsiteX88" fmla="*/ 5280133 w 5741575"/>
              <a:gd name="connsiteY88" fmla="*/ 189342 h 955271"/>
              <a:gd name="connsiteX89" fmla="*/ 5291963 w 5741575"/>
              <a:gd name="connsiteY89" fmla="*/ 139446 h 955271"/>
              <a:gd name="connsiteX90" fmla="*/ 5418472 w 5741575"/>
              <a:gd name="connsiteY90" fmla="*/ 89163 h 955271"/>
              <a:gd name="connsiteX91" fmla="*/ 5482354 w 5741575"/>
              <a:gd name="connsiteY91" fmla="*/ 69470 h 955271"/>
              <a:gd name="connsiteX92" fmla="*/ 5583280 w 5741575"/>
              <a:gd name="connsiteY92" fmla="*/ 49787 h 955271"/>
              <a:gd name="connsiteX93" fmla="*/ 5613766 w 5741575"/>
              <a:gd name="connsiteY93" fmla="*/ 41855 h 955271"/>
              <a:gd name="connsiteX94" fmla="*/ 5684952 w 5741575"/>
              <a:gd name="connsiteY94" fmla="*/ 26088 h 955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5741575" h="955271">
                <a:moveTo>
                  <a:pt x="5741575" y="0"/>
                </a:moveTo>
                <a:lnTo>
                  <a:pt x="5741575" y="955271"/>
                </a:lnTo>
                <a:lnTo>
                  <a:pt x="0" y="955271"/>
                </a:lnTo>
                <a:lnTo>
                  <a:pt x="8558" y="953971"/>
                </a:lnTo>
                <a:lnTo>
                  <a:pt x="16894" y="953847"/>
                </a:lnTo>
                <a:cubicBezTo>
                  <a:pt x="22474" y="953361"/>
                  <a:pt x="25973" y="952524"/>
                  <a:pt x="28156" y="951374"/>
                </a:cubicBezTo>
                <a:cubicBezTo>
                  <a:pt x="28201" y="951240"/>
                  <a:pt x="28247" y="951105"/>
                  <a:pt x="28293" y="950971"/>
                </a:cubicBezTo>
                <a:lnTo>
                  <a:pt x="39115" y="949326"/>
                </a:lnTo>
                <a:cubicBezTo>
                  <a:pt x="57701" y="947335"/>
                  <a:pt x="76089" y="946141"/>
                  <a:pt x="93851" y="945611"/>
                </a:cubicBezTo>
                <a:cubicBezTo>
                  <a:pt x="99905" y="923404"/>
                  <a:pt x="170209" y="932855"/>
                  <a:pt x="148657" y="898134"/>
                </a:cubicBezTo>
                <a:cubicBezTo>
                  <a:pt x="172173" y="896348"/>
                  <a:pt x="191809" y="908449"/>
                  <a:pt x="174554" y="886351"/>
                </a:cubicBezTo>
                <a:cubicBezTo>
                  <a:pt x="182014" y="885083"/>
                  <a:pt x="185699" y="882087"/>
                  <a:pt x="187633" y="878226"/>
                </a:cubicBezTo>
                <a:cubicBezTo>
                  <a:pt x="187742" y="877663"/>
                  <a:pt x="187852" y="877101"/>
                  <a:pt x="187961" y="876538"/>
                </a:cubicBezTo>
                <a:lnTo>
                  <a:pt x="240501" y="873150"/>
                </a:lnTo>
                <a:lnTo>
                  <a:pt x="246345" y="869942"/>
                </a:lnTo>
                <a:lnTo>
                  <a:pt x="282041" y="871263"/>
                </a:lnTo>
                <a:lnTo>
                  <a:pt x="299711" y="870064"/>
                </a:lnTo>
                <a:lnTo>
                  <a:pt x="306299" y="873609"/>
                </a:lnTo>
                <a:cubicBezTo>
                  <a:pt x="312531" y="875279"/>
                  <a:pt x="320316" y="874896"/>
                  <a:pt x="331571" y="869866"/>
                </a:cubicBezTo>
                <a:lnTo>
                  <a:pt x="333872" y="867971"/>
                </a:lnTo>
                <a:lnTo>
                  <a:pt x="356953" y="870334"/>
                </a:lnTo>
                <a:cubicBezTo>
                  <a:pt x="364772" y="872042"/>
                  <a:pt x="372199" y="874762"/>
                  <a:pt x="379005" y="878900"/>
                </a:cubicBezTo>
                <a:cubicBezTo>
                  <a:pt x="436788" y="836391"/>
                  <a:pt x="512367" y="847456"/>
                  <a:pt x="585428" y="826440"/>
                </a:cubicBezTo>
                <a:cubicBezTo>
                  <a:pt x="600236" y="776571"/>
                  <a:pt x="751447" y="800939"/>
                  <a:pt x="787156" y="838447"/>
                </a:cubicBezTo>
                <a:cubicBezTo>
                  <a:pt x="767750" y="789794"/>
                  <a:pt x="977582" y="857915"/>
                  <a:pt x="898586" y="808502"/>
                </a:cubicBezTo>
                <a:cubicBezTo>
                  <a:pt x="926099" y="807167"/>
                  <a:pt x="944922" y="782490"/>
                  <a:pt x="924063" y="770210"/>
                </a:cubicBezTo>
                <a:cubicBezTo>
                  <a:pt x="1015917" y="786259"/>
                  <a:pt x="1117953" y="728408"/>
                  <a:pt x="1212574" y="724238"/>
                </a:cubicBezTo>
                <a:cubicBezTo>
                  <a:pt x="1245879" y="677520"/>
                  <a:pt x="1233543" y="716744"/>
                  <a:pt x="1280768" y="699122"/>
                </a:cubicBezTo>
                <a:cubicBezTo>
                  <a:pt x="1280824" y="735474"/>
                  <a:pt x="1333787" y="667235"/>
                  <a:pt x="1352027" y="704323"/>
                </a:cubicBezTo>
                <a:cubicBezTo>
                  <a:pt x="1360044" y="699941"/>
                  <a:pt x="1367234" y="694526"/>
                  <a:pt x="1374314" y="688815"/>
                </a:cubicBezTo>
                <a:lnTo>
                  <a:pt x="1378034" y="685842"/>
                </a:lnTo>
                <a:lnTo>
                  <a:pt x="1395604" y="680460"/>
                </a:lnTo>
                <a:lnTo>
                  <a:pt x="1397206" y="670793"/>
                </a:lnTo>
                <a:lnTo>
                  <a:pt x="1421250" y="656855"/>
                </a:lnTo>
                <a:cubicBezTo>
                  <a:pt x="1430770" y="652893"/>
                  <a:pt x="1441623" y="650105"/>
                  <a:pt x="1454524" y="649224"/>
                </a:cubicBezTo>
                <a:cubicBezTo>
                  <a:pt x="1502655" y="660482"/>
                  <a:pt x="1556151" y="606226"/>
                  <a:pt x="1616217" y="622107"/>
                </a:cubicBezTo>
                <a:cubicBezTo>
                  <a:pt x="1637755" y="624837"/>
                  <a:pt x="1701030" y="614257"/>
                  <a:pt x="1710928" y="600666"/>
                </a:cubicBezTo>
                <a:cubicBezTo>
                  <a:pt x="1723693" y="596072"/>
                  <a:pt x="1739861" y="597834"/>
                  <a:pt x="1743718" y="584327"/>
                </a:cubicBezTo>
                <a:cubicBezTo>
                  <a:pt x="1751098" y="567647"/>
                  <a:pt x="1801421" y="583831"/>
                  <a:pt x="1791651" y="567019"/>
                </a:cubicBezTo>
                <a:cubicBezTo>
                  <a:pt x="1827282" y="577929"/>
                  <a:pt x="1847642" y="542228"/>
                  <a:pt x="1873778" y="530130"/>
                </a:cubicBezTo>
                <a:cubicBezTo>
                  <a:pt x="1902425" y="541995"/>
                  <a:pt x="1929013" y="504913"/>
                  <a:pt x="1988411" y="491599"/>
                </a:cubicBezTo>
                <a:cubicBezTo>
                  <a:pt x="2020077" y="505546"/>
                  <a:pt x="2028363" y="482381"/>
                  <a:pt x="2085507" y="498527"/>
                </a:cubicBezTo>
                <a:cubicBezTo>
                  <a:pt x="2086719" y="495769"/>
                  <a:pt x="2088490" y="493104"/>
                  <a:pt x="2090767" y="490616"/>
                </a:cubicBezTo>
                <a:cubicBezTo>
                  <a:pt x="2103992" y="476161"/>
                  <a:pt x="2131025" y="470659"/>
                  <a:pt x="2151143" y="478332"/>
                </a:cubicBezTo>
                <a:cubicBezTo>
                  <a:pt x="2240088" y="497642"/>
                  <a:pt x="2310118" y="483043"/>
                  <a:pt x="2378710" y="477570"/>
                </a:cubicBezTo>
                <a:cubicBezTo>
                  <a:pt x="2454975" y="467585"/>
                  <a:pt x="2391576" y="437831"/>
                  <a:pt x="2496256" y="452396"/>
                </a:cubicBezTo>
                <a:cubicBezTo>
                  <a:pt x="2501503" y="436899"/>
                  <a:pt x="2513119" y="433980"/>
                  <a:pt x="2535387" y="436645"/>
                </a:cubicBezTo>
                <a:cubicBezTo>
                  <a:pt x="2572084" y="430778"/>
                  <a:pt x="2557124" y="397207"/>
                  <a:pt x="2601109" y="410678"/>
                </a:cubicBezTo>
                <a:cubicBezTo>
                  <a:pt x="2588000" y="393616"/>
                  <a:pt x="2667428" y="390302"/>
                  <a:pt x="2643855" y="374482"/>
                </a:cubicBezTo>
                <a:cubicBezTo>
                  <a:pt x="2648277" y="369169"/>
                  <a:pt x="2652937" y="366761"/>
                  <a:pt x="2657726" y="365841"/>
                </a:cubicBezTo>
                <a:cubicBezTo>
                  <a:pt x="2667303" y="363999"/>
                  <a:pt x="2677395" y="368107"/>
                  <a:pt x="2687125" y="366820"/>
                </a:cubicBezTo>
                <a:lnTo>
                  <a:pt x="2697479" y="361430"/>
                </a:lnTo>
                <a:lnTo>
                  <a:pt x="2701547" y="361545"/>
                </a:lnTo>
                <a:lnTo>
                  <a:pt x="2711054" y="360597"/>
                </a:lnTo>
                <a:lnTo>
                  <a:pt x="2710438" y="366958"/>
                </a:lnTo>
                <a:cubicBezTo>
                  <a:pt x="2708955" y="373111"/>
                  <a:pt x="2708038" y="379788"/>
                  <a:pt x="2722936" y="377633"/>
                </a:cubicBezTo>
                <a:cubicBezTo>
                  <a:pt x="2753511" y="370170"/>
                  <a:pt x="2766475" y="394972"/>
                  <a:pt x="2777227" y="368972"/>
                </a:cubicBezTo>
                <a:lnTo>
                  <a:pt x="2779510" y="361652"/>
                </a:lnTo>
                <a:lnTo>
                  <a:pt x="2786278" y="359869"/>
                </a:lnTo>
                <a:cubicBezTo>
                  <a:pt x="2789994" y="359750"/>
                  <a:pt x="2792255" y="361281"/>
                  <a:pt x="2792101" y="365927"/>
                </a:cubicBezTo>
                <a:cubicBezTo>
                  <a:pt x="2819315" y="344279"/>
                  <a:pt x="2855630" y="370297"/>
                  <a:pt x="2885545" y="372818"/>
                </a:cubicBezTo>
                <a:cubicBezTo>
                  <a:pt x="2905895" y="352581"/>
                  <a:pt x="2948591" y="377825"/>
                  <a:pt x="3009558" y="370573"/>
                </a:cubicBezTo>
                <a:cubicBezTo>
                  <a:pt x="3031640" y="347442"/>
                  <a:pt x="3050695" y="365935"/>
                  <a:pt x="3095010" y="332454"/>
                </a:cubicBezTo>
                <a:cubicBezTo>
                  <a:pt x="3097485" y="334582"/>
                  <a:pt x="3100426" y="336441"/>
                  <a:pt x="3103742" y="337974"/>
                </a:cubicBezTo>
                <a:cubicBezTo>
                  <a:pt x="3123005" y="346878"/>
                  <a:pt x="3150475" y="343067"/>
                  <a:pt x="3165093" y="329459"/>
                </a:cubicBezTo>
                <a:cubicBezTo>
                  <a:pt x="3236951" y="282673"/>
                  <a:pt x="3308286" y="273118"/>
                  <a:pt x="3373785" y="255680"/>
                </a:cubicBezTo>
                <a:cubicBezTo>
                  <a:pt x="3448540" y="239861"/>
                  <a:pt x="3405238" y="287846"/>
                  <a:pt x="3493851" y="240255"/>
                </a:cubicBezTo>
                <a:cubicBezTo>
                  <a:pt x="3506326" y="252723"/>
                  <a:pt x="3518405" y="251593"/>
                  <a:pt x="3537470" y="241867"/>
                </a:cubicBezTo>
                <a:cubicBezTo>
                  <a:pt x="3573967" y="235226"/>
                  <a:pt x="3576893" y="270855"/>
                  <a:pt x="3610489" y="244128"/>
                </a:cubicBezTo>
                <a:cubicBezTo>
                  <a:pt x="3606935" y="264036"/>
                  <a:pt x="3681284" y="241075"/>
                  <a:pt x="3667539" y="263271"/>
                </a:cubicBezTo>
                <a:cubicBezTo>
                  <a:pt x="3694251" y="276940"/>
                  <a:pt x="3701441" y="246803"/>
                  <a:pt x="3727614" y="258245"/>
                </a:cubicBezTo>
                <a:cubicBezTo>
                  <a:pt x="3754952" y="257751"/>
                  <a:pt x="3708960" y="240314"/>
                  <a:pt x="3738369" y="234506"/>
                </a:cubicBezTo>
                <a:cubicBezTo>
                  <a:pt x="3774580" y="230879"/>
                  <a:pt x="3768868" y="196201"/>
                  <a:pt x="3803670" y="236457"/>
                </a:cubicBezTo>
                <a:cubicBezTo>
                  <a:pt x="3839567" y="220301"/>
                  <a:pt x="3850064" y="239151"/>
                  <a:pt x="3903080" y="241890"/>
                </a:cubicBezTo>
                <a:cubicBezTo>
                  <a:pt x="3922859" y="227800"/>
                  <a:pt x="3941005" y="230826"/>
                  <a:pt x="3959588" y="239195"/>
                </a:cubicBezTo>
                <a:cubicBezTo>
                  <a:pt x="4009252" y="229421"/>
                  <a:pt x="4057491" y="239376"/>
                  <a:pt x="4114838" y="238165"/>
                </a:cubicBezTo>
                <a:cubicBezTo>
                  <a:pt x="4173784" y="217210"/>
                  <a:pt x="4209756" y="243378"/>
                  <a:pt x="4271023" y="241959"/>
                </a:cubicBezTo>
                <a:cubicBezTo>
                  <a:pt x="4326191" y="205535"/>
                  <a:pt x="4316856" y="279258"/>
                  <a:pt x="4367397" y="271442"/>
                </a:cubicBezTo>
                <a:cubicBezTo>
                  <a:pt x="4446016" y="235091"/>
                  <a:pt x="4369000" y="295343"/>
                  <a:pt x="4495366" y="271618"/>
                </a:cubicBezTo>
                <a:cubicBezTo>
                  <a:pt x="4501905" y="266287"/>
                  <a:pt x="4518077" y="269240"/>
                  <a:pt x="4517347" y="275639"/>
                </a:cubicBezTo>
                <a:cubicBezTo>
                  <a:pt x="4525170" y="272832"/>
                  <a:pt x="4542809" y="258800"/>
                  <a:pt x="4546116" y="268568"/>
                </a:cubicBezTo>
                <a:cubicBezTo>
                  <a:pt x="4586961" y="265354"/>
                  <a:pt x="4626617" y="255160"/>
                  <a:pt x="4661259" y="238966"/>
                </a:cubicBezTo>
                <a:cubicBezTo>
                  <a:pt x="4741966" y="247639"/>
                  <a:pt x="4693066" y="205693"/>
                  <a:pt x="4750403" y="204364"/>
                </a:cubicBezTo>
                <a:cubicBezTo>
                  <a:pt x="4798501" y="219113"/>
                  <a:pt x="4813319" y="201253"/>
                  <a:pt x="4867614" y="208668"/>
                </a:cubicBezTo>
                <a:cubicBezTo>
                  <a:pt x="4881621" y="174373"/>
                  <a:pt x="4917566" y="206761"/>
                  <a:pt x="4937036" y="195446"/>
                </a:cubicBezTo>
                <a:cubicBezTo>
                  <a:pt x="4974214" y="229763"/>
                  <a:pt x="5013321" y="152474"/>
                  <a:pt x="5047626" y="149604"/>
                </a:cubicBezTo>
                <a:cubicBezTo>
                  <a:pt x="5106046" y="150576"/>
                  <a:pt x="5172786" y="183138"/>
                  <a:pt x="5200247" y="142695"/>
                </a:cubicBezTo>
                <a:cubicBezTo>
                  <a:pt x="5206135" y="157748"/>
                  <a:pt x="5203071" y="179288"/>
                  <a:pt x="5235691" y="173330"/>
                </a:cubicBezTo>
                <a:cubicBezTo>
                  <a:pt x="5249654" y="179935"/>
                  <a:pt x="5254450" y="203448"/>
                  <a:pt x="5280133" y="189342"/>
                </a:cubicBezTo>
                <a:cubicBezTo>
                  <a:pt x="5244836" y="171370"/>
                  <a:pt x="5299493" y="163568"/>
                  <a:pt x="5291963" y="139446"/>
                </a:cubicBezTo>
                <a:cubicBezTo>
                  <a:pt x="5331555" y="120349"/>
                  <a:pt x="5427790" y="132865"/>
                  <a:pt x="5418472" y="89163"/>
                </a:cubicBezTo>
                <a:cubicBezTo>
                  <a:pt x="5428057" y="62053"/>
                  <a:pt x="5484665" y="97616"/>
                  <a:pt x="5482354" y="69470"/>
                </a:cubicBezTo>
                <a:cubicBezTo>
                  <a:pt x="5507119" y="85574"/>
                  <a:pt x="5545363" y="52240"/>
                  <a:pt x="5583280" y="49787"/>
                </a:cubicBezTo>
                <a:cubicBezTo>
                  <a:pt x="5589344" y="36484"/>
                  <a:pt x="5598103" y="36349"/>
                  <a:pt x="5613766" y="41855"/>
                </a:cubicBezTo>
                <a:cubicBezTo>
                  <a:pt x="5636621" y="41086"/>
                  <a:pt x="5660728" y="35034"/>
                  <a:pt x="5684952" y="26088"/>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1D23423E-B809-447C-A09B-E93CDD5BE7A6}"/>
              </a:ext>
            </a:extLst>
          </p:cNvPr>
          <p:cNvSpPr>
            <a:spLocks noGrp="1"/>
          </p:cNvSpPr>
          <p:nvPr>
            <p:ph idx="1"/>
          </p:nvPr>
        </p:nvSpPr>
        <p:spPr>
          <a:xfrm>
            <a:off x="947925" y="875621"/>
            <a:ext cx="5834015" cy="4924677"/>
          </a:xfrm>
        </p:spPr>
        <p:txBody>
          <a:bodyPr>
            <a:noAutofit/>
          </a:bodyPr>
          <a:lstStyle/>
          <a:p>
            <a:pPr marL="0" indent="0">
              <a:buNone/>
            </a:pPr>
            <a:r>
              <a:rPr lang="pt-BR" sz="3000" b="1" dirty="0">
                <a:effectLst/>
                <a:latin typeface="Calisto MT" panose="02040603050505030304" pitchFamily="18" charset="0"/>
                <a:ea typeface="Calibri" panose="020F0502020204030204" pitchFamily="34" charset="0"/>
              </a:rPr>
              <a:t>Quando o sexo for exercido com responsabilidade e não agressivamente, quando os indivíduos compreenderem que o prazer cobra um preço, e este, na união sexual, mesmo com os cuidados dos preservativos, e a fecundação, haverá uma mudança real no comportamento geral(...)</a:t>
            </a:r>
            <a:endParaRPr lang="pt-BR" sz="3000" b="1" dirty="0">
              <a:latin typeface="Calisto MT" panose="02040603050505030304" pitchFamily="18" charset="0"/>
            </a:endParaRPr>
          </a:p>
        </p:txBody>
      </p:sp>
      <p:sp>
        <p:nvSpPr>
          <p:cNvPr id="141" name="Freeform: Shape 140">
            <a:extLst>
              <a:ext uri="{FF2B5EF4-FFF2-40B4-BE49-F238E27FC236}">
                <a16:creationId xmlns:a16="http://schemas.microsoft.com/office/drawing/2014/main" id="{6BFFEA99-E831-4C3B-8D16-0EA4AB33FF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94000" y="753529"/>
            <a:ext cx="4010943" cy="5350942"/>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2F2F2"/>
          </a:solidFill>
          <a:ln>
            <a:noFill/>
          </a:ln>
          <a:effectLst>
            <a:outerShdw blurRad="254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050" name="Picture 2" descr="Vaticano: nasce o Pacto Católico Global sobre a Família - Vatican News">
            <a:extLst>
              <a:ext uri="{FF2B5EF4-FFF2-40B4-BE49-F238E27FC236}">
                <a16:creationId xmlns:a16="http://schemas.microsoft.com/office/drawing/2014/main" id="{265EB5A9-6B49-4B25-952E-2ABC4BF37C0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1113" r="27723" b="1"/>
          <a:stretch/>
        </p:blipFill>
        <p:spPr bwMode="auto">
          <a:xfrm>
            <a:off x="7559508" y="914394"/>
            <a:ext cx="3684567" cy="5029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663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Espaço Reservado para Conteúdo 2">
            <a:extLst>
              <a:ext uri="{FF2B5EF4-FFF2-40B4-BE49-F238E27FC236}">
                <a16:creationId xmlns:a16="http://schemas.microsoft.com/office/drawing/2014/main" id="{4D98D75E-1049-4CD8-B373-7DCA59E7B10C}"/>
              </a:ext>
            </a:extLst>
          </p:cNvPr>
          <p:cNvSpPr>
            <a:spLocks noGrp="1"/>
          </p:cNvSpPr>
          <p:nvPr>
            <p:ph idx="1"/>
          </p:nvPr>
        </p:nvSpPr>
        <p:spPr>
          <a:xfrm>
            <a:off x="255234" y="509912"/>
            <a:ext cx="6610350" cy="5299155"/>
          </a:xfrm>
        </p:spPr>
        <p:txBody>
          <a:bodyPr>
            <a:normAutofit fontScale="25000" lnSpcReduction="20000"/>
          </a:bodyPr>
          <a:lstStyle/>
          <a:p>
            <a:pPr indent="0">
              <a:spcAft>
                <a:spcPts val="800"/>
              </a:spcAft>
              <a:buNone/>
            </a:pPr>
            <a:r>
              <a:rPr lang="pt-BR" sz="12000" b="1" dirty="0">
                <a:effectLst/>
                <a:latin typeface="Calisto MT" panose="02040603050505030304" pitchFamily="18" charset="0"/>
                <a:ea typeface="Calibri" panose="020F0502020204030204" pitchFamily="34" charset="0"/>
                <a:cs typeface="Arial" panose="020B0604020202020204" pitchFamily="34" charset="0"/>
              </a:rPr>
              <a:t>A família, desse modo, é o laboratório moral para as experiências da evolução, que caldeia os sentimentos e trabalha as emoções, proporcionando oportunidade de equilíbrio, desde que o amor seja aceito como o grande equacionador dos desafios e das dificuldades.</a:t>
            </a:r>
            <a:endParaRPr lang="pt-BR" sz="12000" b="1" dirty="0">
              <a:effectLst/>
              <a:latin typeface="Calisto MT" panose="02040603050505030304" pitchFamily="18" charset="0"/>
              <a:ea typeface="Calibri" panose="020F0502020204030204" pitchFamily="34" charset="0"/>
              <a:cs typeface="Times New Roman" panose="02020603050405020304" pitchFamily="18" charset="0"/>
            </a:endParaRPr>
          </a:p>
          <a:p>
            <a:pPr marL="0" indent="0">
              <a:spcAft>
                <a:spcPts val="800"/>
              </a:spcAft>
              <a:buNone/>
            </a:pPr>
            <a:r>
              <a:rPr lang="pt-BR" sz="3000" b="1" dirty="0">
                <a:effectLst/>
                <a:latin typeface="Calisto MT" panose="02040603050505030304" pitchFamily="18" charset="0"/>
                <a:ea typeface="Calibri" panose="020F0502020204030204" pitchFamily="34" charset="0"/>
                <a:cs typeface="Times New Roman" panose="02020603050405020304" pitchFamily="18" charset="0"/>
              </a:rPr>
              <a:t> </a:t>
            </a:r>
          </a:p>
          <a:p>
            <a:endParaRPr lang="pt-BR" dirty="0"/>
          </a:p>
        </p:txBody>
      </p:sp>
      <p:pic>
        <p:nvPicPr>
          <p:cNvPr id="9" name="Imagem 8" descr="Ícone&#10;&#10;Descrição gerada automaticamente">
            <a:extLst>
              <a:ext uri="{FF2B5EF4-FFF2-40B4-BE49-F238E27FC236}">
                <a16:creationId xmlns:a16="http://schemas.microsoft.com/office/drawing/2014/main" id="{2D144455-9609-4C51-9B26-7649A6D20CF2}"/>
              </a:ext>
            </a:extLst>
          </p:cNvPr>
          <p:cNvPicPr>
            <a:picLocks noChangeAspect="1"/>
          </p:cNvPicPr>
          <p:nvPr/>
        </p:nvPicPr>
        <p:blipFill rotWithShape="1">
          <a:blip r:embed="rId2">
            <a:extLst>
              <a:ext uri="{28A0092B-C50C-407E-A947-70E740481C1C}">
                <a14:useLocalDpi xmlns:a14="http://schemas.microsoft.com/office/drawing/2010/main" val="0"/>
              </a:ext>
            </a:extLst>
          </a:blip>
          <a:srcRect l="7842" r="8295" b="-2"/>
          <a:stretch/>
        </p:blipFill>
        <p:spPr>
          <a:xfrm>
            <a:off x="6229538" y="967666"/>
            <a:ext cx="5962463" cy="5901220"/>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4242029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5606E4B2-6EE2-4341-A6D7-3EED4560EC50}"/>
              </a:ext>
            </a:extLst>
          </p:cNvPr>
          <p:cNvSpPr>
            <a:spLocks noGrp="1"/>
          </p:cNvSpPr>
          <p:nvPr>
            <p:ph idx="1"/>
          </p:nvPr>
        </p:nvSpPr>
        <p:spPr>
          <a:xfrm>
            <a:off x="372862" y="239697"/>
            <a:ext cx="11487705" cy="6462943"/>
          </a:xfrm>
        </p:spPr>
        <p:txBody>
          <a:bodyPr>
            <a:noAutofit/>
          </a:bodyPr>
          <a:lstStyle/>
          <a:p>
            <a:pPr marL="0" indent="0" algn="just">
              <a:buNone/>
            </a:pPr>
            <a:r>
              <a:rPr lang="pt-BR" sz="3000" b="1" dirty="0">
                <a:latin typeface="Calisto MT" panose="02040603050505030304" pitchFamily="18" charset="0"/>
              </a:rPr>
              <a:t>L.E – 695. O casamento, quer dizer, a união permanente de dois seres, é contrário a lei natural ?</a:t>
            </a:r>
          </a:p>
          <a:p>
            <a:pPr algn="just">
              <a:buFontTx/>
              <a:buChar char="-"/>
            </a:pPr>
            <a:r>
              <a:rPr lang="pt-BR" sz="3000" b="1" i="1" dirty="0">
                <a:solidFill>
                  <a:srgbClr val="C00000"/>
                </a:solidFill>
                <a:latin typeface="Calisto MT" panose="02040603050505030304" pitchFamily="18" charset="0"/>
              </a:rPr>
              <a:t>É um progresso na marcha da Humanidade.</a:t>
            </a:r>
          </a:p>
          <a:p>
            <a:pPr marL="0" indent="0" algn="just">
              <a:buNone/>
            </a:pPr>
            <a:r>
              <a:rPr lang="pt-BR" sz="3000" b="1" dirty="0">
                <a:latin typeface="Calisto MT" panose="02040603050505030304" pitchFamily="18" charset="0"/>
              </a:rPr>
              <a:t>L.E – 696. Qual seria o efeito da abolição do casamento na sociedade humana ?</a:t>
            </a:r>
          </a:p>
          <a:p>
            <a:pPr algn="just">
              <a:buFontTx/>
              <a:buChar char="-"/>
            </a:pPr>
            <a:r>
              <a:rPr lang="pt-BR" sz="3000" b="1" i="1" dirty="0">
                <a:solidFill>
                  <a:srgbClr val="C00000"/>
                </a:solidFill>
                <a:latin typeface="Calisto MT" panose="02040603050505030304" pitchFamily="18" charset="0"/>
              </a:rPr>
              <a:t>O retorno à vida animal.</a:t>
            </a:r>
          </a:p>
          <a:p>
            <a:pPr algn="just">
              <a:buFontTx/>
              <a:buChar char="-"/>
            </a:pPr>
            <a:endParaRPr lang="pt-BR" sz="3000" b="1" i="1" dirty="0">
              <a:solidFill>
                <a:srgbClr val="C00000"/>
              </a:solidFill>
              <a:latin typeface="Calisto MT" panose="02040603050505030304" pitchFamily="18" charset="0"/>
            </a:endParaRPr>
          </a:p>
          <a:p>
            <a:pPr marL="0" indent="0" algn="just">
              <a:buNone/>
            </a:pPr>
            <a:r>
              <a:rPr lang="pt-BR" sz="2800" b="1" i="1" dirty="0">
                <a:latin typeface="Calisto MT" panose="02040603050505030304" pitchFamily="18" charset="0"/>
              </a:rPr>
              <a:t>A união livre e fortuita dos sexos é um estado natural. O casamento é um dos primeiros atos de progresso das sociedades humanas, porque ele estabelece a solidariedade fraternal e se encontra entre todos os povos, ainda que em condições diversas. A abolição do casamento seria o retorno à infância da Humanidade, e colocaria o homem abaixo mesmo de certos animais que lhe dão o exemplo de uniões constantes.</a:t>
            </a:r>
          </a:p>
        </p:txBody>
      </p:sp>
    </p:spTree>
    <p:extLst>
      <p:ext uri="{BB962C8B-B14F-4D97-AF65-F5344CB8AC3E}">
        <p14:creationId xmlns:p14="http://schemas.microsoft.com/office/powerpoint/2010/main" val="35959910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08DB7D8C-AB81-4AB5-B20E-FD3FB25F36D7}"/>
              </a:ext>
            </a:extLst>
          </p:cNvPr>
          <p:cNvSpPr>
            <a:spLocks noGrp="1"/>
          </p:cNvSpPr>
          <p:nvPr>
            <p:ph idx="1"/>
          </p:nvPr>
        </p:nvSpPr>
        <p:spPr/>
        <p:txBody>
          <a:bodyPr/>
          <a:lstStyle/>
          <a:p>
            <a:pPr marL="0" indent="0">
              <a:buNone/>
            </a:pPr>
            <a:r>
              <a:rPr lang="pt-BR" sz="3000" b="1" dirty="0">
                <a:latin typeface="Calisto MT" panose="02040603050505030304" pitchFamily="18" charset="0"/>
              </a:rPr>
              <a:t>L.E – 697. A indissolubilidade absoluta do casamento está na lei natural ou somente na lei humana ?</a:t>
            </a:r>
          </a:p>
          <a:p>
            <a:pPr marL="0" indent="0">
              <a:buNone/>
            </a:pPr>
            <a:r>
              <a:rPr lang="pt-BR" b="1" dirty="0">
                <a:latin typeface="Calisto MT" panose="02040603050505030304" pitchFamily="18" charset="0"/>
              </a:rPr>
              <a:t>- </a:t>
            </a:r>
            <a:r>
              <a:rPr lang="pt-BR" sz="3000" b="1" i="1" dirty="0">
                <a:solidFill>
                  <a:srgbClr val="C00000"/>
                </a:solidFill>
                <a:latin typeface="Calisto MT" panose="02040603050505030304" pitchFamily="18" charset="0"/>
              </a:rPr>
              <a:t>É uma lei humana muito contrária à lei natural. Mas os homens podem mudar suas leis: só as da Natureza são imutáveis.</a:t>
            </a:r>
            <a:endParaRPr lang="pt-BR" sz="3000" i="1" dirty="0">
              <a:solidFill>
                <a:srgbClr val="C00000"/>
              </a:solidFill>
            </a:endParaRPr>
          </a:p>
        </p:txBody>
      </p:sp>
    </p:spTree>
    <p:extLst>
      <p:ext uri="{BB962C8B-B14F-4D97-AF65-F5344CB8AC3E}">
        <p14:creationId xmlns:p14="http://schemas.microsoft.com/office/powerpoint/2010/main" val="40795004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Mão de pessoa&#10;&#10;Descrição gerada automaticamente com confiança média">
            <a:extLst>
              <a:ext uri="{FF2B5EF4-FFF2-40B4-BE49-F238E27FC236}">
                <a16:creationId xmlns:a16="http://schemas.microsoft.com/office/drawing/2014/main" id="{6AE3F74A-B4B5-4072-BB01-95DD2CE70F7D}"/>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5738" r="-2" b="-2"/>
          <a:stretch/>
        </p:blipFill>
        <p:spPr>
          <a:xfrm>
            <a:off x="3584196" y="-1"/>
            <a:ext cx="8607807" cy="6871647"/>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6" name="CaixaDeTexto 5">
            <a:extLst>
              <a:ext uri="{FF2B5EF4-FFF2-40B4-BE49-F238E27FC236}">
                <a16:creationId xmlns:a16="http://schemas.microsoft.com/office/drawing/2014/main" id="{7E4B39DC-E562-444D-B6B5-52852035E09C}"/>
              </a:ext>
            </a:extLst>
          </p:cNvPr>
          <p:cNvSpPr txBox="1"/>
          <p:nvPr/>
        </p:nvSpPr>
        <p:spPr>
          <a:xfrm>
            <a:off x="114297" y="290039"/>
            <a:ext cx="8399388" cy="1974130"/>
          </a:xfrm>
          <a:prstGeom prst="rect">
            <a:avLst/>
          </a:prstGeom>
          <a:noFill/>
        </p:spPr>
        <p:txBody>
          <a:bodyPr wrap="square" rtlCol="0">
            <a:spAutoFit/>
          </a:bodyPr>
          <a:lstStyle/>
          <a:p>
            <a:pPr algn="ctr">
              <a:lnSpc>
                <a:spcPct val="107000"/>
              </a:lnSpc>
              <a:spcAft>
                <a:spcPts val="800"/>
              </a:spcAft>
            </a:pPr>
            <a:r>
              <a:rPr lang="pt-BR" sz="3000" b="1" dirty="0">
                <a:latin typeface="Arial" panose="020B0604020202020204" pitchFamily="34" charset="0"/>
                <a:ea typeface="Calibri" panose="020F0502020204030204" pitchFamily="34" charset="0"/>
                <a:cs typeface="Arial" panose="020B0604020202020204" pitchFamily="34" charset="0"/>
              </a:rPr>
              <a:t>E.S.E </a:t>
            </a:r>
            <a:r>
              <a:rPr lang="pt-BR" sz="3000" b="1" dirty="0">
                <a:effectLst/>
                <a:latin typeface="Arial" panose="020B0604020202020204" pitchFamily="34" charset="0"/>
                <a:ea typeface="Calibri" panose="020F0502020204030204" pitchFamily="34" charset="0"/>
                <a:cs typeface="Arial" panose="020B0604020202020204" pitchFamily="34" charset="0"/>
              </a:rPr>
              <a:t>Cap. – XXII  Não separeis o que Deus juntou</a:t>
            </a:r>
            <a:r>
              <a:rPr lang="pt-BR" sz="1800" dirty="0">
                <a:effectLst/>
                <a:latin typeface="Arial" panose="020B0604020202020204" pitchFamily="34" charset="0"/>
                <a:ea typeface="Calibri" panose="020F0502020204030204" pitchFamily="34" charset="0"/>
                <a:cs typeface="Arial" panose="020B0604020202020204" pitchFamily="34" charset="0"/>
              </a:rPr>
              <a:t> </a:t>
            </a:r>
            <a:endParaRPr lang="pt-BR" sz="1800" dirty="0">
              <a:effectLst/>
              <a:latin typeface="Arial" panose="020B0604020202020204" pitchFamily="34" charset="0"/>
              <a:ea typeface="Calibri" panose="020F0502020204030204" pitchFamily="34" charset="0"/>
              <a:cs typeface="Times New Roman" panose="02020603050405020304" pitchFamily="18" charset="0"/>
            </a:endParaRPr>
          </a:p>
          <a:p>
            <a:pPr algn="ctr">
              <a:lnSpc>
                <a:spcPct val="107000"/>
              </a:lnSpc>
              <a:spcAft>
                <a:spcPts val="800"/>
              </a:spcAft>
            </a:pPr>
            <a:r>
              <a:rPr lang="pt-BR" sz="2500" b="1" dirty="0">
                <a:solidFill>
                  <a:srgbClr val="FF0000"/>
                </a:solidFill>
                <a:effectLst/>
                <a:latin typeface="Arial" panose="020B0604020202020204" pitchFamily="34" charset="0"/>
                <a:ea typeface="Calibri" panose="020F0502020204030204" pitchFamily="34" charset="0"/>
                <a:cs typeface="Arial" panose="020B0604020202020204" pitchFamily="34" charset="0"/>
              </a:rPr>
              <a:t>O divórcio</a:t>
            </a:r>
            <a:endParaRPr lang="pt-BR" sz="2500" b="1" dirty="0">
              <a:solidFill>
                <a:srgbClr val="FF0000"/>
              </a:solidFill>
              <a:effectLst/>
              <a:latin typeface="Arial" panose="020B0604020202020204" pitchFamily="34" charset="0"/>
              <a:ea typeface="Calibri" panose="020F0502020204030204" pitchFamily="34" charset="0"/>
              <a:cs typeface="Times New Roman" panose="02020603050405020304" pitchFamily="18" charset="0"/>
            </a:endParaRPr>
          </a:p>
          <a:p>
            <a:endParaRPr lang="pt-BR" dirty="0"/>
          </a:p>
        </p:txBody>
      </p:sp>
      <p:sp>
        <p:nvSpPr>
          <p:cNvPr id="7" name="CaixaDeTexto 6">
            <a:extLst>
              <a:ext uri="{FF2B5EF4-FFF2-40B4-BE49-F238E27FC236}">
                <a16:creationId xmlns:a16="http://schemas.microsoft.com/office/drawing/2014/main" id="{C3620167-1289-40E9-9B96-0FDD78ADD0BF}"/>
              </a:ext>
            </a:extLst>
          </p:cNvPr>
          <p:cNvSpPr txBox="1"/>
          <p:nvPr/>
        </p:nvSpPr>
        <p:spPr>
          <a:xfrm>
            <a:off x="114294" y="1755218"/>
            <a:ext cx="4386682" cy="4401205"/>
          </a:xfrm>
          <a:prstGeom prst="rect">
            <a:avLst/>
          </a:prstGeom>
          <a:noFill/>
        </p:spPr>
        <p:txBody>
          <a:bodyPr wrap="square" rtlCol="0">
            <a:spAutoFit/>
          </a:bodyPr>
          <a:lstStyle/>
          <a:p>
            <a:pPr algn="just"/>
            <a:r>
              <a:rPr lang="pt-BR" sz="2800" b="1" dirty="0">
                <a:effectLst/>
                <a:latin typeface="Calisto MT" panose="02040603050505030304" pitchFamily="18" charset="0"/>
                <a:ea typeface="Calibri" panose="020F0502020204030204" pitchFamily="34" charset="0"/>
              </a:rPr>
              <a:t>5. O divórcio é lei humana que tem por objeto separar legalmente o que já, de fato, está separado. Não é contrário à Lei de Deus, pois que apenas reforma o que os homens hão feito e só é aplicável nos casos em que não se levou em conta a Lei divina. </a:t>
            </a:r>
            <a:endParaRPr lang="pt-BR" sz="2800" b="1" dirty="0">
              <a:latin typeface="Calisto MT" panose="02040603050505030304" pitchFamily="18" charset="0"/>
            </a:endParaRPr>
          </a:p>
        </p:txBody>
      </p:sp>
    </p:spTree>
    <p:extLst>
      <p:ext uri="{BB962C8B-B14F-4D97-AF65-F5344CB8AC3E}">
        <p14:creationId xmlns:p14="http://schemas.microsoft.com/office/powerpoint/2010/main" val="3032794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Texto, Carta&#10;&#10;Descrição gerada automaticamente">
            <a:extLst>
              <a:ext uri="{FF2B5EF4-FFF2-40B4-BE49-F238E27FC236}">
                <a16:creationId xmlns:a16="http://schemas.microsoft.com/office/drawing/2014/main" id="{3349E87E-4629-4A66-A0A4-469DEDF1FE48}"/>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7545" r="21994" b="1"/>
          <a:stretch/>
        </p:blipFill>
        <p:spPr>
          <a:xfrm>
            <a:off x="3584196" y="-1"/>
            <a:ext cx="8607807" cy="6871647"/>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6" name="CaixaDeTexto 5">
            <a:extLst>
              <a:ext uri="{FF2B5EF4-FFF2-40B4-BE49-F238E27FC236}">
                <a16:creationId xmlns:a16="http://schemas.microsoft.com/office/drawing/2014/main" id="{AE05F4B9-7BC5-4BB1-93B3-FECF38AC8059}"/>
              </a:ext>
            </a:extLst>
          </p:cNvPr>
          <p:cNvSpPr txBox="1"/>
          <p:nvPr/>
        </p:nvSpPr>
        <p:spPr>
          <a:xfrm>
            <a:off x="117745" y="2418331"/>
            <a:ext cx="4754362" cy="2339102"/>
          </a:xfrm>
          <a:prstGeom prst="rect">
            <a:avLst/>
          </a:prstGeom>
          <a:noFill/>
        </p:spPr>
        <p:txBody>
          <a:bodyPr wrap="square" rtlCol="0">
            <a:spAutoFit/>
          </a:bodyPr>
          <a:lstStyle/>
          <a:p>
            <a:r>
              <a:rPr lang="pt-BR" sz="3200" b="1" dirty="0">
                <a:effectLst/>
                <a:latin typeface="Calisto MT" panose="02040603050505030304" pitchFamily="18" charset="0"/>
                <a:ea typeface="Calibri" panose="020F0502020204030204" pitchFamily="34" charset="0"/>
                <a:cs typeface="Arial" panose="020B0604020202020204" pitchFamily="34" charset="0"/>
              </a:rPr>
              <a:t>O divórcio há objetivado unicamente interesses materiais, e não a satisfação da lei de amor. </a:t>
            </a:r>
            <a:endParaRPr lang="pt-BR" sz="3200" b="1" dirty="0">
              <a:effectLst/>
              <a:latin typeface="Calisto MT" panose="02040603050505030304" pitchFamily="18" charset="0"/>
              <a:ea typeface="Calibri" panose="020F0502020204030204" pitchFamily="34" charset="0"/>
              <a:cs typeface="Times New Roman" panose="02020603050405020304" pitchFamily="18" charset="0"/>
            </a:endParaRPr>
          </a:p>
          <a:p>
            <a:endParaRPr lang="pt-BR" dirty="0"/>
          </a:p>
        </p:txBody>
      </p:sp>
    </p:spTree>
    <p:extLst>
      <p:ext uri="{BB962C8B-B14F-4D97-AF65-F5344CB8AC3E}">
        <p14:creationId xmlns:p14="http://schemas.microsoft.com/office/powerpoint/2010/main" val="270240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Texto&#10;&#10;Descrição gerada automaticamente">
            <a:extLst>
              <a:ext uri="{FF2B5EF4-FFF2-40B4-BE49-F238E27FC236}">
                <a16:creationId xmlns:a16="http://schemas.microsoft.com/office/drawing/2014/main" id="{29D3DB37-2C3A-4B65-978D-5C2E9E7EF9DF}"/>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7440" r="15836" b="2"/>
          <a:stretch/>
        </p:blipFill>
        <p:spPr>
          <a:xfrm>
            <a:off x="3584196" y="-1"/>
            <a:ext cx="8607807" cy="6871647"/>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6" name="CaixaDeTexto 5">
            <a:extLst>
              <a:ext uri="{FF2B5EF4-FFF2-40B4-BE49-F238E27FC236}">
                <a16:creationId xmlns:a16="http://schemas.microsoft.com/office/drawing/2014/main" id="{1C6D46A3-7965-4FB5-9CCD-2E0F3A25A8B3}"/>
              </a:ext>
            </a:extLst>
          </p:cNvPr>
          <p:cNvSpPr txBox="1"/>
          <p:nvPr/>
        </p:nvSpPr>
        <p:spPr>
          <a:xfrm>
            <a:off x="365833" y="927443"/>
            <a:ext cx="4067175" cy="5016758"/>
          </a:xfrm>
          <a:prstGeom prst="rect">
            <a:avLst/>
          </a:prstGeom>
          <a:noFill/>
        </p:spPr>
        <p:txBody>
          <a:bodyPr wrap="square" rtlCol="0">
            <a:spAutoFit/>
          </a:bodyPr>
          <a:lstStyle/>
          <a:p>
            <a:r>
              <a:rPr lang="pt-BR" sz="3200" b="1" dirty="0">
                <a:effectLst/>
                <a:latin typeface="Calisto MT" panose="02040603050505030304" pitchFamily="18" charset="0"/>
                <a:ea typeface="Calibri" panose="020F0502020204030204" pitchFamily="34" charset="0"/>
              </a:rPr>
              <a:t>Nem mesmo Jesus consagrou a indissolubilidade absoluta do casamento. Não disse Ele: “Foi por causa da dureza dos vossos corações que Moisés permitiu despedísseis vossas mulheres”? </a:t>
            </a:r>
            <a:endParaRPr lang="pt-BR" sz="3200" b="1" dirty="0">
              <a:latin typeface="Calisto MT" panose="02040603050505030304" pitchFamily="18" charset="0"/>
            </a:endParaRPr>
          </a:p>
        </p:txBody>
      </p:sp>
    </p:spTree>
    <p:extLst>
      <p:ext uri="{BB962C8B-B14F-4D97-AF65-F5344CB8AC3E}">
        <p14:creationId xmlns:p14="http://schemas.microsoft.com/office/powerpoint/2010/main" val="1991122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EB2E8C4-C3E7-4048-A43D-9859510CFA9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10905744" y="0"/>
            <a:ext cx="1286256" cy="6858000"/>
          </a:xfrm>
          <a:prstGeom prst="rect">
            <a:avLst/>
          </a:prstGeom>
        </p:spPr>
      </p:pic>
      <mc:AlternateContent xmlns:mc="http://schemas.openxmlformats.org/markup-compatibility/2006" xmlns:p14="http://schemas.microsoft.com/office/powerpoint/2010/main">
        <mc:Choice Requires="p14">
          <p:contentPart p14:bwMode="auto" r:id="rId3">
            <p14:nvContentPartPr>
              <p14: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14:cNvPr>
              <p14:cNvContentPartPr>
                <a14:cpLocks xmlns:a14="http://schemas.microsoft.com/office/drawing/2010/main" noGrp="1" noRot="1" noChangeAspect="1" noMove="1" noResize="1" noEditPoints="1" noAdjustHandles="1" noChangeArrowheads="1" noChangeShapeType="1"/>
              </p14:cNvContentPartPr>
              <p14:nvPr>
                <p:extLst>
                  <p:ext uri="{386F3935-93C4-4BCD-93E2-E3B085C9AB24}">
                    <p16:designElem xmlns:p16="http://schemas.microsoft.com/office/powerpoint/2015/main" val="1"/>
                  </p:ext>
                </p:extLst>
              </p14:nvPr>
            </p14:nvContentPartPr>
            <p14:xfrm>
              <a:off x="12490710" y="6342652"/>
              <a:ext cx="360" cy="360"/>
            </p14:xfrm>
          </p:contentPart>
        </mc:Choice>
        <mc:Fallback xmlns="">
          <p:pic>
            <p:nvPicPr>
              <p:cNvPr id="12" name="Ink 11">
                <a:extLst>
                  <a:ext uri="{FF2B5EF4-FFF2-40B4-BE49-F238E27FC236}">
                    <a16:creationId xmlns:a16="http://schemas.microsoft.com/office/drawing/2014/main" id="{24D29CCB-7956-4E3E-8880-304085F04BF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p:cNvPicPr>
              <p:nvPr/>
            </p:nvPicPr>
            <p:blipFill>
              <a:blip r:embed="rId4"/>
              <a:stretch>
                <a:fillRect/>
              </a:stretch>
            </p:blipFill>
            <p:spPr>
              <a:xfrm>
                <a:off x="12481710" y="6333652"/>
                <a:ext cx="18000" cy="18000"/>
              </a:xfrm>
              <a:prstGeom prst="rect">
                <a:avLst/>
              </a:prstGeom>
            </p:spPr>
          </p:pic>
        </mc:Fallback>
      </mc:AlternateContent>
      <p:sp useBgFill="1">
        <p:nvSpPr>
          <p:cNvPr id="14" name="Rectangle 13">
            <a:extLst>
              <a:ext uri="{FF2B5EF4-FFF2-40B4-BE49-F238E27FC236}">
                <a16:creationId xmlns:a16="http://schemas.microsoft.com/office/drawing/2014/main" id="{7DA3C418-758E-4180-A5D0-8655D68045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8C8EF06-5EC3-4883-AFAF-D74FF46550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135971" cy="687164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Espaço Reservado para Conteúdo 4" descr="Texto&#10;&#10;Descrição gerada automaticamente">
            <a:extLst>
              <a:ext uri="{FF2B5EF4-FFF2-40B4-BE49-F238E27FC236}">
                <a16:creationId xmlns:a16="http://schemas.microsoft.com/office/drawing/2014/main" id="{DEAAEFC8-E570-4621-9F64-1E7002EBFC26}"/>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l="16904" r="20463" b="-1"/>
          <a:stretch/>
        </p:blipFill>
        <p:spPr>
          <a:xfrm>
            <a:off x="3584196" y="-1"/>
            <a:ext cx="8607807" cy="6871647"/>
          </a:xfrm>
          <a:custGeom>
            <a:avLst/>
            <a:gdLst/>
            <a:ahLst/>
            <a:cxnLst/>
            <a:rect l="l" t="t" r="r" b="b"/>
            <a:pathLst>
              <a:path w="8607807" h="6858000">
                <a:moveTo>
                  <a:pt x="8607807" y="0"/>
                </a:moveTo>
                <a:lnTo>
                  <a:pt x="8607807" y="6858000"/>
                </a:lnTo>
                <a:lnTo>
                  <a:pt x="2049693" y="6858000"/>
                </a:lnTo>
                <a:lnTo>
                  <a:pt x="1546051" y="6858000"/>
                </a:lnTo>
                <a:lnTo>
                  <a:pt x="1535751" y="6815348"/>
                </a:lnTo>
                <a:cubicBezTo>
                  <a:pt x="1530460" y="6761684"/>
                  <a:pt x="1515370" y="6604898"/>
                  <a:pt x="1514301" y="6536022"/>
                </a:cubicBezTo>
                <a:cubicBezTo>
                  <a:pt x="1518045" y="6478504"/>
                  <a:pt x="1528503" y="6437797"/>
                  <a:pt x="1529339" y="6402088"/>
                </a:cubicBezTo>
                <a:cubicBezTo>
                  <a:pt x="1525062" y="6346650"/>
                  <a:pt x="1502062" y="6294623"/>
                  <a:pt x="1493941" y="6256398"/>
                </a:cubicBezTo>
                <a:cubicBezTo>
                  <a:pt x="1502669" y="6241770"/>
                  <a:pt x="1469920" y="6187857"/>
                  <a:pt x="1480613" y="6172741"/>
                </a:cubicBezTo>
                <a:cubicBezTo>
                  <a:pt x="1481020" y="6152279"/>
                  <a:pt x="1458164" y="6048753"/>
                  <a:pt x="1443364" y="6006407"/>
                </a:cubicBezTo>
                <a:cubicBezTo>
                  <a:pt x="1426694" y="5958900"/>
                  <a:pt x="1390307" y="5908317"/>
                  <a:pt x="1380584" y="5887691"/>
                </a:cubicBezTo>
                <a:cubicBezTo>
                  <a:pt x="1370860" y="5867065"/>
                  <a:pt x="1392244" y="5909118"/>
                  <a:pt x="1385023" y="5882650"/>
                </a:cubicBezTo>
                <a:cubicBezTo>
                  <a:pt x="1377800" y="5856181"/>
                  <a:pt x="1345702" y="5759038"/>
                  <a:pt x="1337254" y="5728879"/>
                </a:cubicBezTo>
                <a:cubicBezTo>
                  <a:pt x="1353956" y="5727462"/>
                  <a:pt x="1323673" y="5710676"/>
                  <a:pt x="1334321" y="5701696"/>
                </a:cubicBezTo>
                <a:cubicBezTo>
                  <a:pt x="1343675" y="5695367"/>
                  <a:pt x="1336672" y="5688797"/>
                  <a:pt x="1335877" y="5681564"/>
                </a:cubicBezTo>
                <a:cubicBezTo>
                  <a:pt x="1343201" y="5672524"/>
                  <a:pt x="1329617" y="5640839"/>
                  <a:pt x="1319978" y="5632219"/>
                </a:cubicBezTo>
                <a:cubicBezTo>
                  <a:pt x="1286551" y="5611011"/>
                  <a:pt x="1310947" y="5568721"/>
                  <a:pt x="1285321" y="5551224"/>
                </a:cubicBezTo>
                <a:cubicBezTo>
                  <a:pt x="1281540" y="5545203"/>
                  <a:pt x="1279983" y="5539432"/>
                  <a:pt x="1279815" y="5533855"/>
                </a:cubicBezTo>
                <a:lnTo>
                  <a:pt x="1282507" y="5518422"/>
                </a:lnTo>
                <a:lnTo>
                  <a:pt x="1289604" y="5514404"/>
                </a:lnTo>
                <a:lnTo>
                  <a:pt x="1287766" y="5504772"/>
                </a:lnTo>
                <a:lnTo>
                  <a:pt x="1288829" y="5502102"/>
                </a:lnTo>
                <a:cubicBezTo>
                  <a:pt x="1290896" y="5497007"/>
                  <a:pt x="1292688" y="5491968"/>
                  <a:pt x="1293373" y="5486914"/>
                </a:cubicBezTo>
                <a:cubicBezTo>
                  <a:pt x="1288690" y="5472938"/>
                  <a:pt x="1272696" y="5448436"/>
                  <a:pt x="1260736" y="5418245"/>
                </a:cubicBezTo>
                <a:cubicBezTo>
                  <a:pt x="1238579" y="5385699"/>
                  <a:pt x="1238884" y="5340972"/>
                  <a:pt x="1221610" y="5305770"/>
                </a:cubicBezTo>
                <a:lnTo>
                  <a:pt x="1216099" y="5298785"/>
                </a:lnTo>
                <a:lnTo>
                  <a:pt x="1217278" y="5268992"/>
                </a:lnTo>
                <a:cubicBezTo>
                  <a:pt x="1221588" y="5263843"/>
                  <a:pt x="1222716" y="5256480"/>
                  <a:pt x="1218469" y="5250149"/>
                </a:cubicBezTo>
                <a:lnTo>
                  <a:pt x="1206220" y="5142322"/>
                </a:lnTo>
                <a:cubicBezTo>
                  <a:pt x="1205294" y="5106716"/>
                  <a:pt x="1196908" y="5091595"/>
                  <a:pt x="1212921" y="5036513"/>
                </a:cubicBezTo>
                <a:cubicBezTo>
                  <a:pt x="1234138" y="4978012"/>
                  <a:pt x="1204801" y="4893378"/>
                  <a:pt x="1212183" y="4827738"/>
                </a:cubicBezTo>
                <a:cubicBezTo>
                  <a:pt x="1183151" y="4792886"/>
                  <a:pt x="1209228" y="4811487"/>
                  <a:pt x="1202048" y="4774693"/>
                </a:cubicBezTo>
                <a:cubicBezTo>
                  <a:pt x="1202483" y="4751423"/>
                  <a:pt x="1202919" y="4728152"/>
                  <a:pt x="1203354" y="4704882"/>
                </a:cubicBezTo>
                <a:lnTo>
                  <a:pt x="1201502" y="4691500"/>
                </a:lnTo>
                <a:lnTo>
                  <a:pt x="1194919" y="4687895"/>
                </a:lnTo>
                <a:lnTo>
                  <a:pt x="1187792" y="4667873"/>
                </a:lnTo>
                <a:cubicBezTo>
                  <a:pt x="1186060" y="4660351"/>
                  <a:pt x="1185291" y="4652220"/>
                  <a:pt x="1186080" y="4643189"/>
                </a:cubicBezTo>
                <a:cubicBezTo>
                  <a:pt x="1199189" y="4613276"/>
                  <a:pt x="1167081" y="4562691"/>
                  <a:pt x="1184722" y="4525834"/>
                </a:cubicBezTo>
                <a:cubicBezTo>
                  <a:pt x="1182407" y="4490142"/>
                  <a:pt x="1175424" y="4451369"/>
                  <a:pt x="1172188" y="4429037"/>
                </a:cubicBezTo>
                <a:cubicBezTo>
                  <a:pt x="1161331" y="4419671"/>
                  <a:pt x="1178123" y="4389539"/>
                  <a:pt x="1165306" y="4391841"/>
                </a:cubicBezTo>
                <a:cubicBezTo>
                  <a:pt x="1171061" y="4381101"/>
                  <a:pt x="1173552" y="4338138"/>
                  <a:pt x="1168602" y="4327040"/>
                </a:cubicBezTo>
                <a:lnTo>
                  <a:pt x="1178384" y="4271714"/>
                </a:lnTo>
                <a:lnTo>
                  <a:pt x="1177294" y="4266170"/>
                </a:lnTo>
                <a:cubicBezTo>
                  <a:pt x="1177138" y="4260404"/>
                  <a:pt x="1177520" y="4242660"/>
                  <a:pt x="1177448" y="4237120"/>
                </a:cubicBezTo>
                <a:cubicBezTo>
                  <a:pt x="1177252" y="4235726"/>
                  <a:pt x="1177058" y="4234331"/>
                  <a:pt x="1176863" y="4232937"/>
                </a:cubicBezTo>
                <a:lnTo>
                  <a:pt x="1162386" y="4198811"/>
                </a:lnTo>
                <a:cubicBezTo>
                  <a:pt x="1162950" y="4194190"/>
                  <a:pt x="1174655" y="4191224"/>
                  <a:pt x="1174343" y="4184054"/>
                </a:cubicBezTo>
                <a:lnTo>
                  <a:pt x="1160516" y="4155792"/>
                </a:lnTo>
                <a:lnTo>
                  <a:pt x="1161365" y="4150364"/>
                </a:lnTo>
                <a:lnTo>
                  <a:pt x="1144878" y="4068165"/>
                </a:lnTo>
                <a:lnTo>
                  <a:pt x="1123687" y="3997737"/>
                </a:lnTo>
                <a:lnTo>
                  <a:pt x="1096720" y="3746801"/>
                </a:lnTo>
                <a:cubicBezTo>
                  <a:pt x="1083618" y="3632695"/>
                  <a:pt x="1064313" y="3629437"/>
                  <a:pt x="1047682" y="3510652"/>
                </a:cubicBezTo>
                <a:cubicBezTo>
                  <a:pt x="1048550" y="3470281"/>
                  <a:pt x="1049418" y="3429910"/>
                  <a:pt x="1050285" y="3389539"/>
                </a:cubicBezTo>
                <a:lnTo>
                  <a:pt x="1030166" y="3314219"/>
                </a:lnTo>
                <a:lnTo>
                  <a:pt x="1034128" y="3253967"/>
                </a:lnTo>
                <a:lnTo>
                  <a:pt x="1007751" y="3192563"/>
                </a:lnTo>
                <a:cubicBezTo>
                  <a:pt x="1003323" y="3186732"/>
                  <a:pt x="1001150" y="3181063"/>
                  <a:pt x="1000384" y="3175520"/>
                </a:cubicBezTo>
                <a:cubicBezTo>
                  <a:pt x="1000734" y="3170366"/>
                  <a:pt x="1001085" y="3165212"/>
                  <a:pt x="1001435" y="3160058"/>
                </a:cubicBezTo>
                <a:lnTo>
                  <a:pt x="968918" y="3106456"/>
                </a:lnTo>
                <a:cubicBezTo>
                  <a:pt x="957125" y="3086347"/>
                  <a:pt x="955617" y="3059144"/>
                  <a:pt x="934483" y="3025607"/>
                </a:cubicBezTo>
                <a:cubicBezTo>
                  <a:pt x="914631" y="2991085"/>
                  <a:pt x="908933" y="2999692"/>
                  <a:pt x="879229" y="2942341"/>
                </a:cubicBezTo>
                <a:cubicBezTo>
                  <a:pt x="850845" y="2891400"/>
                  <a:pt x="820829" y="2801223"/>
                  <a:pt x="798666" y="2755714"/>
                </a:cubicBezTo>
                <a:cubicBezTo>
                  <a:pt x="773970" y="2709171"/>
                  <a:pt x="758278" y="2710053"/>
                  <a:pt x="746962" y="2689587"/>
                </a:cubicBezTo>
                <a:lnTo>
                  <a:pt x="712796" y="2609586"/>
                </a:lnTo>
                <a:lnTo>
                  <a:pt x="697701" y="2594856"/>
                </a:lnTo>
                <a:cubicBezTo>
                  <a:pt x="697743" y="2593626"/>
                  <a:pt x="697784" y="2592396"/>
                  <a:pt x="697823" y="2591165"/>
                </a:cubicBezTo>
                <a:lnTo>
                  <a:pt x="679645" y="2567493"/>
                </a:lnTo>
                <a:lnTo>
                  <a:pt x="680789" y="2566723"/>
                </a:lnTo>
                <a:cubicBezTo>
                  <a:pt x="682946" y="2564457"/>
                  <a:pt x="683757" y="2561765"/>
                  <a:pt x="681771" y="2558109"/>
                </a:cubicBezTo>
                <a:cubicBezTo>
                  <a:pt x="705290" y="2557210"/>
                  <a:pt x="688388" y="2553357"/>
                  <a:pt x="680456" y="2542663"/>
                </a:cubicBezTo>
                <a:cubicBezTo>
                  <a:pt x="679482" y="2529115"/>
                  <a:pt x="677183" y="2488664"/>
                  <a:pt x="675922" y="2476820"/>
                </a:cubicBezTo>
                <a:lnTo>
                  <a:pt x="672894" y="2471591"/>
                </a:lnTo>
                <a:lnTo>
                  <a:pt x="673143" y="2471379"/>
                </a:lnTo>
                <a:cubicBezTo>
                  <a:pt x="673152" y="2470017"/>
                  <a:pt x="672405" y="2468214"/>
                  <a:pt x="670567" y="2465654"/>
                </a:cubicBezTo>
                <a:lnTo>
                  <a:pt x="667369" y="2462052"/>
                </a:lnTo>
                <a:lnTo>
                  <a:pt x="661495" y="2451906"/>
                </a:lnTo>
                <a:cubicBezTo>
                  <a:pt x="661510" y="2450510"/>
                  <a:pt x="661525" y="2449113"/>
                  <a:pt x="661540" y="2447717"/>
                </a:cubicBezTo>
                <a:lnTo>
                  <a:pt x="664540" y="2445047"/>
                </a:lnTo>
                <a:lnTo>
                  <a:pt x="663581" y="2444265"/>
                </a:lnTo>
                <a:cubicBezTo>
                  <a:pt x="653014" y="2439598"/>
                  <a:pt x="642406" y="2441014"/>
                  <a:pt x="663129" y="2421760"/>
                </a:cubicBezTo>
                <a:cubicBezTo>
                  <a:pt x="643271" y="2409372"/>
                  <a:pt x="657229" y="2399993"/>
                  <a:pt x="650205" y="2375201"/>
                </a:cubicBezTo>
                <a:cubicBezTo>
                  <a:pt x="634911" y="2369643"/>
                  <a:pt x="634260" y="2360648"/>
                  <a:pt x="638008" y="2350147"/>
                </a:cubicBezTo>
                <a:cubicBezTo>
                  <a:pt x="621083" y="2329939"/>
                  <a:pt x="620949" y="2305558"/>
                  <a:pt x="609851" y="2279762"/>
                </a:cubicBezTo>
                <a:lnTo>
                  <a:pt x="585585" y="2151458"/>
                </a:lnTo>
                <a:lnTo>
                  <a:pt x="581391" y="2148616"/>
                </a:lnTo>
                <a:cubicBezTo>
                  <a:pt x="578821" y="2146496"/>
                  <a:pt x="577525" y="2144881"/>
                  <a:pt x="577083" y="2143541"/>
                </a:cubicBezTo>
                <a:lnTo>
                  <a:pt x="577251" y="2143279"/>
                </a:lnTo>
                <a:lnTo>
                  <a:pt x="546845" y="2081459"/>
                </a:lnTo>
                <a:cubicBezTo>
                  <a:pt x="538270" y="2069798"/>
                  <a:pt x="486356" y="1952009"/>
                  <a:pt x="470837" y="1927526"/>
                </a:cubicBezTo>
                <a:lnTo>
                  <a:pt x="428154" y="1653876"/>
                </a:lnTo>
                <a:lnTo>
                  <a:pt x="392797" y="1507176"/>
                </a:lnTo>
                <a:cubicBezTo>
                  <a:pt x="380165" y="1501458"/>
                  <a:pt x="369910" y="1448213"/>
                  <a:pt x="372847" y="1437646"/>
                </a:cubicBezTo>
                <a:cubicBezTo>
                  <a:pt x="369015" y="1430935"/>
                  <a:pt x="338503" y="1373479"/>
                  <a:pt x="344479" y="1364974"/>
                </a:cubicBezTo>
                <a:cubicBezTo>
                  <a:pt x="332264" y="1339484"/>
                  <a:pt x="321736" y="1307918"/>
                  <a:pt x="299558" y="1284709"/>
                </a:cubicBezTo>
                <a:cubicBezTo>
                  <a:pt x="277380" y="1261500"/>
                  <a:pt x="259203" y="1267387"/>
                  <a:pt x="243216" y="1246922"/>
                </a:cubicBezTo>
                <a:cubicBezTo>
                  <a:pt x="227230" y="1226457"/>
                  <a:pt x="218454" y="1164523"/>
                  <a:pt x="203639" y="1161920"/>
                </a:cubicBezTo>
                <a:cubicBezTo>
                  <a:pt x="192352" y="1142649"/>
                  <a:pt x="198158" y="1131546"/>
                  <a:pt x="169195" y="1085737"/>
                </a:cubicBezTo>
                <a:cubicBezTo>
                  <a:pt x="139228" y="1000958"/>
                  <a:pt x="140891" y="967704"/>
                  <a:pt x="98775" y="908263"/>
                </a:cubicBezTo>
                <a:cubicBezTo>
                  <a:pt x="45025" y="829417"/>
                  <a:pt x="34038" y="815844"/>
                  <a:pt x="43820" y="711217"/>
                </a:cubicBezTo>
                <a:cubicBezTo>
                  <a:pt x="34816" y="658186"/>
                  <a:pt x="43273" y="612368"/>
                  <a:pt x="44748" y="590072"/>
                </a:cubicBezTo>
                <a:lnTo>
                  <a:pt x="36767" y="545639"/>
                </a:lnTo>
                <a:cubicBezTo>
                  <a:pt x="36093" y="527311"/>
                  <a:pt x="35418" y="508983"/>
                  <a:pt x="34744" y="490655"/>
                </a:cubicBezTo>
                <a:cubicBezTo>
                  <a:pt x="34670" y="457530"/>
                  <a:pt x="29296" y="472114"/>
                  <a:pt x="29222" y="438989"/>
                </a:cubicBezTo>
                <a:cubicBezTo>
                  <a:pt x="29152" y="438889"/>
                  <a:pt x="2578" y="396379"/>
                  <a:pt x="2507" y="396276"/>
                </a:cubicBezTo>
                <a:cubicBezTo>
                  <a:pt x="-7796" y="384713"/>
                  <a:pt x="17492" y="336163"/>
                  <a:pt x="9810" y="316602"/>
                </a:cubicBezTo>
                <a:lnTo>
                  <a:pt x="25323" y="268307"/>
                </a:lnTo>
                <a:cubicBezTo>
                  <a:pt x="20582" y="240926"/>
                  <a:pt x="55391" y="238035"/>
                  <a:pt x="50278" y="194719"/>
                </a:cubicBezTo>
                <a:cubicBezTo>
                  <a:pt x="49891" y="157325"/>
                  <a:pt x="41873" y="124589"/>
                  <a:pt x="47653" y="93227"/>
                </a:cubicBezTo>
                <a:cubicBezTo>
                  <a:pt x="41389" y="80085"/>
                  <a:pt x="38874" y="67855"/>
                  <a:pt x="48323" y="56555"/>
                </a:cubicBezTo>
                <a:cubicBezTo>
                  <a:pt x="46028" y="30289"/>
                  <a:pt x="37896" y="18621"/>
                  <a:pt x="38423" y="5312"/>
                </a:cubicBezTo>
                <a:lnTo>
                  <a:pt x="39875" y="1"/>
                </a:lnTo>
                <a:close/>
              </a:path>
            </a:pathLst>
          </a:custGeom>
        </p:spPr>
      </p:pic>
      <p:sp>
        <p:nvSpPr>
          <p:cNvPr id="6" name="CaixaDeTexto 5">
            <a:extLst>
              <a:ext uri="{FF2B5EF4-FFF2-40B4-BE49-F238E27FC236}">
                <a16:creationId xmlns:a16="http://schemas.microsoft.com/office/drawing/2014/main" id="{8B3C471E-4E17-4492-AC46-AC2DDBCFF7E2}"/>
              </a:ext>
            </a:extLst>
          </p:cNvPr>
          <p:cNvSpPr txBox="1"/>
          <p:nvPr/>
        </p:nvSpPr>
        <p:spPr>
          <a:xfrm>
            <a:off x="219075" y="1857375"/>
            <a:ext cx="4317414" cy="3323987"/>
          </a:xfrm>
          <a:prstGeom prst="rect">
            <a:avLst/>
          </a:prstGeom>
          <a:noFill/>
        </p:spPr>
        <p:txBody>
          <a:bodyPr wrap="square" rtlCol="0">
            <a:spAutoFit/>
          </a:bodyPr>
          <a:lstStyle/>
          <a:p>
            <a:r>
              <a:rPr lang="pt-BR" sz="3000" b="1" dirty="0">
                <a:effectLst/>
                <a:latin typeface="Calisto MT" panose="02040603050505030304" pitchFamily="18" charset="0"/>
                <a:ea typeface="Calibri" panose="020F0502020204030204" pitchFamily="34" charset="0"/>
              </a:rPr>
              <a:t>Isso significa que, já ao tempo de Moisés, não sendo a afeição mútua a única determinante do casamento, a separação podia tornar-se necessária.</a:t>
            </a:r>
            <a:endParaRPr lang="pt-BR" sz="3000" b="1" dirty="0">
              <a:latin typeface="Calisto MT" panose="02040603050505030304" pitchFamily="18" charset="0"/>
            </a:endParaRPr>
          </a:p>
        </p:txBody>
      </p:sp>
    </p:spTree>
    <p:extLst>
      <p:ext uri="{BB962C8B-B14F-4D97-AF65-F5344CB8AC3E}">
        <p14:creationId xmlns:p14="http://schemas.microsoft.com/office/powerpoint/2010/main" val="31389713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3437C99-FC8E-4311-B48A-F0C4C329B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940161"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7E50177-2E48-41B5-91C8-1F984243C7F4}"/>
              </a:ext>
            </a:extLst>
          </p:cNvPr>
          <p:cNvSpPr>
            <a:spLocks noGrp="1"/>
          </p:cNvSpPr>
          <p:nvPr>
            <p:ph idx="1"/>
          </p:nvPr>
        </p:nvSpPr>
        <p:spPr>
          <a:xfrm>
            <a:off x="457201" y="333374"/>
            <a:ext cx="4676774" cy="6276975"/>
          </a:xfrm>
        </p:spPr>
        <p:txBody>
          <a:bodyPr>
            <a:normAutofit/>
          </a:bodyPr>
          <a:lstStyle/>
          <a:p>
            <a:pPr marL="0" indent="0">
              <a:buNone/>
            </a:pPr>
            <a:r>
              <a:rPr lang="pt-BR" sz="3000" b="1" dirty="0">
                <a:effectLst/>
                <a:latin typeface="Calisto MT" panose="02040603050505030304" pitchFamily="18" charset="0"/>
                <a:ea typeface="Calibri" panose="020F0502020204030204" pitchFamily="34" charset="0"/>
                <a:cs typeface="Arial" panose="020B0604020202020204" pitchFamily="34" charset="0"/>
              </a:rPr>
              <a:t>Acrescenta, porém: “no princípio, não foi assim”, isto é, na origem da Humanidade, quando os homens ainda não estavam pervertidos pelo egoísmo e pelo orgulho e viviam segundo a Lei de Deus, as uniões, derivando da simpatia, e não da vaidade ou da ambição, nenhum ensejo davam ao repúdio. </a:t>
            </a:r>
            <a:endParaRPr lang="pt-BR" sz="3000" b="1" dirty="0">
              <a:effectLst/>
              <a:latin typeface="Calisto MT" panose="02040603050505030304" pitchFamily="18" charset="0"/>
              <a:ea typeface="Calibri" panose="020F0502020204030204" pitchFamily="34" charset="0"/>
              <a:cs typeface="Times New Roman" panose="02020603050405020304" pitchFamily="18" charset="0"/>
            </a:endParaRPr>
          </a:p>
          <a:p>
            <a:pPr marL="0" indent="0">
              <a:buNone/>
            </a:pPr>
            <a:endParaRPr lang="en-US" dirty="0"/>
          </a:p>
        </p:txBody>
      </p:sp>
      <p:pic>
        <p:nvPicPr>
          <p:cNvPr id="5" name="Espaço Reservado para Conteúdo 4" descr="Uma imagem contendo no interior, mesa, balcão, livro&#10;&#10;Descrição gerada automaticamente">
            <a:extLst>
              <a:ext uri="{FF2B5EF4-FFF2-40B4-BE49-F238E27FC236}">
                <a16:creationId xmlns:a16="http://schemas.microsoft.com/office/drawing/2014/main" id="{7EF7300B-F761-47C4-B043-2B602602F918}"/>
              </a:ext>
            </a:extLst>
          </p:cNvPr>
          <p:cNvPicPr>
            <a:picLocks noChangeAspect="1"/>
          </p:cNvPicPr>
          <p:nvPr/>
        </p:nvPicPr>
        <p:blipFill rotWithShape="1">
          <a:blip r:embed="rId2">
            <a:extLst>
              <a:ext uri="{28A0092B-C50C-407E-A947-70E740481C1C}">
                <a14:useLocalDpi xmlns:a14="http://schemas.microsoft.com/office/drawing/2010/main" val="0"/>
              </a:ext>
            </a:extLst>
          </a:blip>
          <a:srcRect l="9876" r="29501" b="-1"/>
          <a:stretch/>
        </p:blipFill>
        <p:spPr>
          <a:xfrm>
            <a:off x="5251840" y="10"/>
            <a:ext cx="6940161" cy="6868876"/>
          </a:xfrm>
          <a:custGeom>
            <a:avLst/>
            <a:gdLst/>
            <a:ahLst/>
            <a:cxnLst/>
            <a:rect l="l" t="t" r="r" b="b"/>
            <a:pathLst>
              <a:path w="6940161" h="6857999">
                <a:moveTo>
                  <a:pt x="857190" y="0"/>
                </a:moveTo>
                <a:lnTo>
                  <a:pt x="6940161" y="0"/>
                </a:lnTo>
                <a:lnTo>
                  <a:pt x="6940161" y="6857999"/>
                </a:lnTo>
                <a:lnTo>
                  <a:pt x="496459" y="6857999"/>
                </a:lnTo>
                <a:lnTo>
                  <a:pt x="486507" y="6839466"/>
                </a:lnTo>
                <a:cubicBezTo>
                  <a:pt x="477389" y="6820641"/>
                  <a:pt x="471173" y="6801859"/>
                  <a:pt x="480078" y="6795812"/>
                </a:cubicBezTo>
                <a:cubicBezTo>
                  <a:pt x="475408" y="6761382"/>
                  <a:pt x="493736" y="6723009"/>
                  <a:pt x="482330" y="6676796"/>
                </a:cubicBezTo>
                <a:cubicBezTo>
                  <a:pt x="479519" y="6617030"/>
                  <a:pt x="476161" y="6634511"/>
                  <a:pt x="469648" y="6539722"/>
                </a:cubicBezTo>
                <a:cubicBezTo>
                  <a:pt x="459969" y="6498384"/>
                  <a:pt x="496382" y="6456575"/>
                  <a:pt x="477855" y="6433501"/>
                </a:cubicBezTo>
                <a:cubicBezTo>
                  <a:pt x="464018" y="6378655"/>
                  <a:pt x="442310" y="6325849"/>
                  <a:pt x="414008" y="6271586"/>
                </a:cubicBezTo>
                <a:cubicBezTo>
                  <a:pt x="378091" y="6226697"/>
                  <a:pt x="377466" y="6140798"/>
                  <a:pt x="299660" y="6080454"/>
                </a:cubicBezTo>
                <a:cubicBezTo>
                  <a:pt x="268606" y="6014324"/>
                  <a:pt x="244498" y="5964143"/>
                  <a:pt x="221239" y="5913249"/>
                </a:cubicBezTo>
                <a:cubicBezTo>
                  <a:pt x="210139" y="5897439"/>
                  <a:pt x="175369" y="5809427"/>
                  <a:pt x="160103" y="5775094"/>
                </a:cubicBezTo>
                <a:cubicBezTo>
                  <a:pt x="87298" y="5686529"/>
                  <a:pt x="103897" y="5672717"/>
                  <a:pt x="87873" y="5573809"/>
                </a:cubicBezTo>
                <a:cubicBezTo>
                  <a:pt x="76224" y="5541231"/>
                  <a:pt x="76748" y="5525076"/>
                  <a:pt x="57933" y="5490695"/>
                </a:cubicBezTo>
                <a:lnTo>
                  <a:pt x="30889" y="5398377"/>
                </a:lnTo>
                <a:lnTo>
                  <a:pt x="34140" y="5390971"/>
                </a:lnTo>
                <a:lnTo>
                  <a:pt x="35928" y="5390229"/>
                </a:lnTo>
                <a:lnTo>
                  <a:pt x="16968" y="5309266"/>
                </a:lnTo>
                <a:cubicBezTo>
                  <a:pt x="13970" y="5303642"/>
                  <a:pt x="-917" y="5289094"/>
                  <a:pt x="2490" y="5276920"/>
                </a:cubicBezTo>
                <a:lnTo>
                  <a:pt x="24907" y="5208159"/>
                </a:lnTo>
                <a:lnTo>
                  <a:pt x="31839" y="5162682"/>
                </a:lnTo>
                <a:cubicBezTo>
                  <a:pt x="28501" y="5155528"/>
                  <a:pt x="24609" y="5048935"/>
                  <a:pt x="18796" y="5043371"/>
                </a:cubicBezTo>
                <a:cubicBezTo>
                  <a:pt x="54584" y="4976689"/>
                  <a:pt x="5001" y="4985095"/>
                  <a:pt x="14358" y="4908985"/>
                </a:cubicBezTo>
                <a:cubicBezTo>
                  <a:pt x="17201" y="4816358"/>
                  <a:pt x="5675" y="4749418"/>
                  <a:pt x="4769" y="4643799"/>
                </a:cubicBezTo>
                <a:cubicBezTo>
                  <a:pt x="4111" y="4581455"/>
                  <a:pt x="-7137" y="4509050"/>
                  <a:pt x="7402" y="4395547"/>
                </a:cubicBezTo>
                <a:cubicBezTo>
                  <a:pt x="11591" y="4330720"/>
                  <a:pt x="28535" y="4313913"/>
                  <a:pt x="23462" y="4274064"/>
                </a:cubicBezTo>
                <a:cubicBezTo>
                  <a:pt x="22995" y="4245538"/>
                  <a:pt x="22530" y="4217012"/>
                  <a:pt x="22063" y="4188486"/>
                </a:cubicBezTo>
                <a:lnTo>
                  <a:pt x="24672" y="4170100"/>
                </a:lnTo>
                <a:lnTo>
                  <a:pt x="34973" y="4166123"/>
                </a:lnTo>
                <a:lnTo>
                  <a:pt x="26424" y="4120096"/>
                </a:lnTo>
                <a:cubicBezTo>
                  <a:pt x="28986" y="4109871"/>
                  <a:pt x="49338" y="4079429"/>
                  <a:pt x="47886" y="4066698"/>
                </a:cubicBezTo>
                <a:cubicBezTo>
                  <a:pt x="26522" y="4022850"/>
                  <a:pt x="34453" y="4030338"/>
                  <a:pt x="47327" y="3969172"/>
                </a:cubicBezTo>
                <a:cubicBezTo>
                  <a:pt x="40297" y="3948973"/>
                  <a:pt x="40044" y="3857354"/>
                  <a:pt x="53093" y="3844350"/>
                </a:cubicBezTo>
                <a:cubicBezTo>
                  <a:pt x="55739" y="3830819"/>
                  <a:pt x="50778" y="3815585"/>
                  <a:pt x="64866" y="3808459"/>
                </a:cubicBezTo>
                <a:cubicBezTo>
                  <a:pt x="81775" y="3797121"/>
                  <a:pt x="54599" y="3752382"/>
                  <a:pt x="74864" y="3757643"/>
                </a:cubicBezTo>
                <a:cubicBezTo>
                  <a:pt x="56224" y="3725828"/>
                  <a:pt x="74270" y="3660981"/>
                  <a:pt x="82640" y="3632606"/>
                </a:cubicBezTo>
                <a:cubicBezTo>
                  <a:pt x="85981" y="3582255"/>
                  <a:pt x="88778" y="3571708"/>
                  <a:pt x="89222" y="3534990"/>
                </a:cubicBezTo>
                <a:cubicBezTo>
                  <a:pt x="92019" y="3533125"/>
                  <a:pt x="80706" y="3481126"/>
                  <a:pt x="79835" y="3454133"/>
                </a:cubicBezTo>
                <a:cubicBezTo>
                  <a:pt x="78963" y="3427139"/>
                  <a:pt x="96173" y="3390611"/>
                  <a:pt x="83991" y="3373027"/>
                </a:cubicBezTo>
                <a:cubicBezTo>
                  <a:pt x="80767" y="3298527"/>
                  <a:pt x="69808" y="3290617"/>
                  <a:pt x="62958" y="3222737"/>
                </a:cubicBezTo>
                <a:cubicBezTo>
                  <a:pt x="59618" y="3146284"/>
                  <a:pt x="39695" y="3184007"/>
                  <a:pt x="49209" y="3118188"/>
                </a:cubicBezTo>
                <a:cubicBezTo>
                  <a:pt x="65221" y="3109217"/>
                  <a:pt x="85573" y="3024732"/>
                  <a:pt x="78480" y="3003808"/>
                </a:cubicBezTo>
                <a:cubicBezTo>
                  <a:pt x="78037" y="2966753"/>
                  <a:pt x="77812" y="2989870"/>
                  <a:pt x="77566" y="2944921"/>
                </a:cubicBezTo>
                <a:lnTo>
                  <a:pt x="94406" y="2877744"/>
                </a:lnTo>
                <a:cubicBezTo>
                  <a:pt x="87936" y="2880724"/>
                  <a:pt x="108480" y="2822146"/>
                  <a:pt x="108051" y="2807161"/>
                </a:cubicBezTo>
                <a:cubicBezTo>
                  <a:pt x="110507" y="2775643"/>
                  <a:pt x="80880" y="2769288"/>
                  <a:pt x="107377" y="2752347"/>
                </a:cubicBezTo>
                <a:lnTo>
                  <a:pt x="114975" y="2748299"/>
                </a:lnTo>
                <a:cubicBezTo>
                  <a:pt x="115205" y="2745962"/>
                  <a:pt x="115434" y="2743625"/>
                  <a:pt x="115663" y="2741288"/>
                </a:cubicBezTo>
                <a:cubicBezTo>
                  <a:pt x="115098" y="2737657"/>
                  <a:pt x="112995" y="2735847"/>
                  <a:pt x="107929" y="2737160"/>
                </a:cubicBezTo>
                <a:cubicBezTo>
                  <a:pt x="126569" y="2705347"/>
                  <a:pt x="119693" y="2699356"/>
                  <a:pt x="122707" y="2659631"/>
                </a:cubicBezTo>
                <a:cubicBezTo>
                  <a:pt x="135394" y="2612127"/>
                  <a:pt x="120483" y="2628594"/>
                  <a:pt x="145471" y="2573336"/>
                </a:cubicBezTo>
                <a:cubicBezTo>
                  <a:pt x="156086" y="2559732"/>
                  <a:pt x="170382" y="2541339"/>
                  <a:pt x="170626" y="2528057"/>
                </a:cubicBezTo>
                <a:lnTo>
                  <a:pt x="202713" y="2489594"/>
                </a:lnTo>
                <a:cubicBezTo>
                  <a:pt x="203853" y="2487774"/>
                  <a:pt x="204248" y="2473350"/>
                  <a:pt x="203650" y="2468303"/>
                </a:cubicBezTo>
                <a:lnTo>
                  <a:pt x="223316" y="2460480"/>
                </a:lnTo>
                <a:lnTo>
                  <a:pt x="215120" y="2423535"/>
                </a:lnTo>
                <a:lnTo>
                  <a:pt x="223455" y="2404394"/>
                </a:lnTo>
                <a:cubicBezTo>
                  <a:pt x="243490" y="2392610"/>
                  <a:pt x="229596" y="2347474"/>
                  <a:pt x="238853" y="2324643"/>
                </a:cubicBezTo>
                <a:cubicBezTo>
                  <a:pt x="239504" y="2297698"/>
                  <a:pt x="266477" y="2284202"/>
                  <a:pt x="272463" y="2255535"/>
                </a:cubicBezTo>
                <a:cubicBezTo>
                  <a:pt x="290597" y="2249648"/>
                  <a:pt x="306594" y="2207828"/>
                  <a:pt x="294092" y="2184679"/>
                </a:cubicBezTo>
                <a:lnTo>
                  <a:pt x="323221" y="2093132"/>
                </a:lnTo>
                <a:cubicBezTo>
                  <a:pt x="348282" y="2084587"/>
                  <a:pt x="366071" y="1985868"/>
                  <a:pt x="377324" y="1950235"/>
                </a:cubicBezTo>
                <a:cubicBezTo>
                  <a:pt x="397581" y="1920183"/>
                  <a:pt x="445208" y="1898905"/>
                  <a:pt x="457649" y="1861568"/>
                </a:cubicBezTo>
                <a:cubicBezTo>
                  <a:pt x="464664" y="1810687"/>
                  <a:pt x="447457" y="1869507"/>
                  <a:pt x="451972" y="1809499"/>
                </a:cubicBezTo>
                <a:cubicBezTo>
                  <a:pt x="450982" y="1754297"/>
                  <a:pt x="465413" y="1767680"/>
                  <a:pt x="474550" y="1693716"/>
                </a:cubicBezTo>
                <a:cubicBezTo>
                  <a:pt x="473258" y="1654244"/>
                  <a:pt x="481626" y="1627007"/>
                  <a:pt x="481301" y="1605195"/>
                </a:cubicBezTo>
                <a:cubicBezTo>
                  <a:pt x="490491" y="1568952"/>
                  <a:pt x="493569" y="1564518"/>
                  <a:pt x="497837" y="1516217"/>
                </a:cubicBezTo>
                <a:cubicBezTo>
                  <a:pt x="503639" y="1488452"/>
                  <a:pt x="534082" y="1457870"/>
                  <a:pt x="513281" y="1429841"/>
                </a:cubicBezTo>
                <a:cubicBezTo>
                  <a:pt x="527326" y="1412325"/>
                  <a:pt x="570430" y="1413592"/>
                  <a:pt x="550104" y="1380081"/>
                </a:cubicBezTo>
                <a:cubicBezTo>
                  <a:pt x="575583" y="1394128"/>
                  <a:pt x="551452" y="1335176"/>
                  <a:pt x="574526" y="1334891"/>
                </a:cubicBezTo>
                <a:cubicBezTo>
                  <a:pt x="593486" y="1336427"/>
                  <a:pt x="633157" y="1194568"/>
                  <a:pt x="638123" y="1185551"/>
                </a:cubicBezTo>
                <a:cubicBezTo>
                  <a:pt x="647468" y="1149210"/>
                  <a:pt x="657504" y="1148087"/>
                  <a:pt x="664747" y="1111168"/>
                </a:cubicBezTo>
                <a:cubicBezTo>
                  <a:pt x="679107" y="1057226"/>
                  <a:pt x="652121" y="1022543"/>
                  <a:pt x="664913" y="993353"/>
                </a:cubicBezTo>
                <a:cubicBezTo>
                  <a:pt x="684189" y="960214"/>
                  <a:pt x="707497" y="867450"/>
                  <a:pt x="721256" y="813953"/>
                </a:cubicBezTo>
                <a:cubicBezTo>
                  <a:pt x="734607" y="746430"/>
                  <a:pt x="738988" y="666470"/>
                  <a:pt x="745023" y="588218"/>
                </a:cubicBezTo>
                <a:cubicBezTo>
                  <a:pt x="735393" y="475380"/>
                  <a:pt x="719076" y="536119"/>
                  <a:pt x="725253" y="376479"/>
                </a:cubicBezTo>
                <a:lnTo>
                  <a:pt x="735457" y="280992"/>
                </a:lnTo>
                <a:cubicBezTo>
                  <a:pt x="735270" y="276227"/>
                  <a:pt x="742007" y="223140"/>
                  <a:pt x="741820" y="218374"/>
                </a:cubicBezTo>
                <a:lnTo>
                  <a:pt x="735299" y="188178"/>
                </a:lnTo>
                <a:lnTo>
                  <a:pt x="764938" y="152404"/>
                </a:lnTo>
                <a:cubicBezTo>
                  <a:pt x="776066" y="136342"/>
                  <a:pt x="783668" y="122048"/>
                  <a:pt x="802071" y="91810"/>
                </a:cubicBezTo>
                <a:lnTo>
                  <a:pt x="849585" y="3016"/>
                </a:lnTo>
                <a:close/>
              </a:path>
            </a:pathLst>
          </a:custGeom>
        </p:spPr>
      </p:pic>
    </p:spTree>
    <p:extLst>
      <p:ext uri="{BB962C8B-B14F-4D97-AF65-F5344CB8AC3E}">
        <p14:creationId xmlns:p14="http://schemas.microsoft.com/office/powerpoint/2010/main" val="3011086995"/>
      </p:ext>
    </p:extLst>
  </p:cSld>
  <p:clrMapOvr>
    <a:masterClrMapping/>
  </p:clrMapOvr>
</p:sld>
</file>

<file path=ppt/theme/theme1.xml><?xml version="1.0" encoding="utf-8"?>
<a:theme xmlns:a="http://schemas.openxmlformats.org/drawingml/2006/main" name="ArchiveVTI">
  <a:themeElements>
    <a:clrScheme name="Archive">
      <a:dk1>
        <a:sysClr val="windowText" lastClr="000000"/>
      </a:dk1>
      <a:lt1>
        <a:sysClr val="window" lastClr="FFFFFF"/>
      </a:lt1>
      <a:dk2>
        <a:srgbClr val="353B3D"/>
      </a:dk2>
      <a:lt2>
        <a:srgbClr val="EEECEA"/>
      </a:lt2>
      <a:accent1>
        <a:srgbClr val="A65E5E"/>
      </a:accent1>
      <a:accent2>
        <a:srgbClr val="9D6053"/>
      </a:accent2>
      <a:accent3>
        <a:srgbClr val="968274"/>
      </a:accent3>
      <a:accent4>
        <a:srgbClr val="878079"/>
      </a:accent4>
      <a:accent5>
        <a:srgbClr val="6C737A"/>
      </a:accent5>
      <a:accent6>
        <a:srgbClr val="697777"/>
      </a:accent6>
      <a:hlink>
        <a:srgbClr val="A25872"/>
      </a:hlink>
      <a:folHlink>
        <a:srgbClr val="667A7E"/>
      </a:folHlink>
    </a:clrScheme>
    <a:fontScheme name="Custom 170">
      <a:majorFont>
        <a:latin typeface="Bembo"/>
        <a:ea typeface=""/>
        <a:cs typeface=""/>
      </a:majorFont>
      <a:minorFont>
        <a:latin typeface="Bemb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chiveVTI" id="{514BDC9F-20AC-40CA-9FE7-B30987BCD2D4}" vid="{D8FA1533-D953-46ED-B2C7-B32AF1BED7A8}"/>
    </a:ext>
  </a:extLst>
</a:theme>
</file>

<file path=docProps/app.xml><?xml version="1.0" encoding="utf-8"?>
<Properties xmlns="http://schemas.openxmlformats.org/officeDocument/2006/extended-properties" xmlns:vt="http://schemas.openxmlformats.org/officeDocument/2006/docPropsVTypes">
  <TotalTime>546</TotalTime>
  <Words>1759</Words>
  <Application>Microsoft Office PowerPoint</Application>
  <PresentationFormat>Widescreen</PresentationFormat>
  <Paragraphs>53</Paragraphs>
  <Slides>27</Slides>
  <Notes>0</Notes>
  <HiddenSlides>0</HiddenSlides>
  <MMClips>1</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27</vt:i4>
      </vt:variant>
    </vt:vector>
  </HeadingPairs>
  <TitlesOfParts>
    <vt:vector size="32" baseType="lpstr">
      <vt:lpstr>Arial</vt:lpstr>
      <vt:lpstr>Bembo</vt:lpstr>
      <vt:lpstr>Calisto MT</vt:lpstr>
      <vt:lpstr>Mistral</vt:lpstr>
      <vt:lpstr>ArchiveVTI</vt:lpstr>
      <vt:lpstr>Apresentação do PowerPoint</vt:lpstr>
      <vt:lpstr>Jesus e a Mulher samaritana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Pelo espírito: Joanna de Ângelis Médium: Divaldo Pereira Franco Livro: sos Família</vt:lpstr>
      <vt:lpstr>Apresentação do PowerPoint</vt:lpstr>
      <vt:lpstr>Apresentação do PowerPoint</vt:lpstr>
      <vt:lpstr>Apresentação do PowerPoint</vt:lpstr>
      <vt:lpstr>Apresentação do PowerPoint</vt:lpstr>
      <vt:lpstr>Apresentação do PowerPoint</vt:lpstr>
      <vt:lpstr>          Pelo espírito: Joanna de Ângelis           Médium: Divaldo Pereira Franco           Livro: Adolescência e Vida</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Marcone Silva De Brito</dc:creator>
  <cp:lastModifiedBy>Marcone Silva De Brito</cp:lastModifiedBy>
  <cp:revision>56</cp:revision>
  <dcterms:created xsi:type="dcterms:W3CDTF">2021-08-25T01:28:43Z</dcterms:created>
  <dcterms:modified xsi:type="dcterms:W3CDTF">2021-10-13T21:45:57Z</dcterms:modified>
</cp:coreProperties>
</file>